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60" r:id="rId6"/>
    <p:sldId id="261" r:id="rId7"/>
    <p:sldId id="264" r:id="rId8"/>
    <p:sldId id="263" r:id="rId9"/>
    <p:sldId id="267" r:id="rId10"/>
    <p:sldId id="268" r:id="rId11"/>
    <p:sldId id="265" r:id="rId12"/>
    <p:sldId id="270" r:id="rId13"/>
    <p:sldId id="2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E51DA-927A-4A3E-A52C-C7B0B01404C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E8D-B622-46F2-A140-18DD95C3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0288E-F466-4C34-9F8E-EC6585F318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1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18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7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4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0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3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67883A-1A2F-4933-A599-1118646593B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6E2962-916F-4247-BADE-4C98129C93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5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-4eB2qW0Ml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Internship Seminar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Ethics, Attitudes, &amp; Goal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0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Observe the attitudes of someone at your internship for the next month.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Keep a log of their daily attitude for March. </a:t>
            </a:r>
            <a:r>
              <a:rPr lang="en-US" sz="2400" i="1" dirty="0" smtClean="0"/>
              <a:t>(willing to work, complained about tasks, friendly to coworkers, </a:t>
            </a:r>
            <a:r>
              <a:rPr lang="en-US" sz="2400" i="1" dirty="0" err="1" smtClean="0"/>
              <a:t>etc</a:t>
            </a:r>
            <a:r>
              <a:rPr lang="en-US" sz="2400" i="1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Write a reflection of describing the trend of their attitude and how it affected their work, how they worked with others, workplace environment, etc.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Due at next seminar in April.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goal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4" b="834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4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What is a goal?</a:t>
            </a:r>
          </a:p>
          <a:p>
            <a:r>
              <a:rPr lang="en-US" sz="2400" dirty="0" smtClean="0"/>
              <a:t>Why do we set them?</a:t>
            </a:r>
          </a:p>
          <a:p>
            <a:r>
              <a:rPr lang="en-US" sz="2400" dirty="0" smtClean="0"/>
              <a:t>Give an example of a goal.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_________term Goals</a:t>
            </a:r>
          </a:p>
          <a:p>
            <a:pPr lvl="1"/>
            <a:r>
              <a:rPr lang="en-US" sz="2000" dirty="0" smtClean="0"/>
              <a:t>Less than 3 months</a:t>
            </a:r>
          </a:p>
          <a:p>
            <a:r>
              <a:rPr lang="en-US" sz="2400" dirty="0" smtClean="0"/>
              <a:t>___________ Goals</a:t>
            </a:r>
          </a:p>
          <a:p>
            <a:pPr lvl="1"/>
            <a:r>
              <a:rPr lang="en-US" sz="2000" dirty="0" smtClean="0"/>
              <a:t>3 months to a year</a:t>
            </a:r>
            <a:endParaRPr lang="en-US" sz="2000" dirty="0"/>
          </a:p>
          <a:p>
            <a:r>
              <a:rPr lang="en-US" sz="2400" dirty="0" smtClean="0"/>
              <a:t>_________Term Goals</a:t>
            </a:r>
          </a:p>
          <a:p>
            <a:pPr lvl="1"/>
            <a:r>
              <a:rPr lang="en-US" sz="2000" dirty="0" smtClean="0"/>
              <a:t>Longer than 1 year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3074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7693" y="3357154"/>
            <a:ext cx="2257331" cy="2400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2380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smart goals results focu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151" y="165463"/>
            <a:ext cx="7566746" cy="564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43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Set a goal for your internship. Make it SMART.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Put it somewhere visible.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Work on your goal through March.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Complete a reflection on your goal. Did you complete it? Did you forget? What helped you accomplish the goal?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Due at next seminar in April.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umbs up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94" b="8838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10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are: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Principles </a:t>
            </a:r>
            <a:r>
              <a:rPr lang="en-US" sz="2400" dirty="0"/>
              <a:t>which govern our behavior</a:t>
            </a:r>
          </a:p>
          <a:p>
            <a:r>
              <a:rPr lang="en-US" sz="2400" dirty="0"/>
              <a:t>A principle of right or good conduct </a:t>
            </a:r>
          </a:p>
          <a:p>
            <a:r>
              <a:rPr lang="en-US" sz="2400" dirty="0"/>
              <a:t>Moral choices made by individuals or groups</a:t>
            </a:r>
          </a:p>
          <a:p>
            <a:r>
              <a:rPr lang="en-US" sz="2400" dirty="0"/>
              <a:t>The rules or standards governing the conduct of members of a profession. Any set of moral principles or values</a:t>
            </a:r>
          </a:p>
          <a:p>
            <a:r>
              <a:rPr lang="en-US" sz="2400" dirty="0"/>
              <a:t>Civil and religious law</a:t>
            </a:r>
          </a:p>
          <a:p>
            <a:r>
              <a:rPr lang="en-US" sz="2400" b="1" dirty="0"/>
              <a:t>ETHICS are principles or values that govern our behavior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732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ethics legal venn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9" y="714873"/>
            <a:ext cx="8683624" cy="445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69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it important to be ethical?</a:t>
            </a:r>
          </a:p>
          <a:p>
            <a:r>
              <a:rPr lang="en-US" dirty="0"/>
              <a:t>Employee theft costs US businesses more than $60 billion each year</a:t>
            </a:r>
          </a:p>
          <a:p>
            <a:r>
              <a:rPr lang="en-US" dirty="0"/>
              <a:t>35% of employees say they steal $10 or more each month!</a:t>
            </a:r>
          </a:p>
          <a:p>
            <a:r>
              <a:rPr lang="en-US" dirty="0"/>
              <a:t>50% of company’s going bankrupt is due to unethical behavior. 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Workman’s compensation, one entire floor is devoted to checking out fraud cases!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Is it costing your company money either by stealing time or product? Is it harming or putting others in danger?</a:t>
            </a:r>
          </a:p>
          <a:p>
            <a:r>
              <a:rPr lang="en-US" sz="2400" dirty="0"/>
              <a:t>Stealing product</a:t>
            </a:r>
          </a:p>
          <a:p>
            <a:r>
              <a:rPr lang="en-US" sz="2400" dirty="0"/>
              <a:t>Stealing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59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5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Red/Green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7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-4eB2qW0Ml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4595" y="92527"/>
            <a:ext cx="8421188" cy="47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5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“Your attitude is like a price tag, it shows how valuable you are.”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Characteristics of a good attitude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Things that influence attitude	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942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345</Words>
  <Application>Microsoft Office PowerPoint</Application>
  <PresentationFormat>Widescreen</PresentationFormat>
  <Paragraphs>49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Retrospect</vt:lpstr>
      <vt:lpstr>Internship Seminar #1</vt:lpstr>
      <vt:lpstr>ETHICS</vt:lpstr>
      <vt:lpstr>Ethics are:</vt:lpstr>
      <vt:lpstr>PowerPoint Presentation</vt:lpstr>
      <vt:lpstr>Costs of Ethics</vt:lpstr>
      <vt:lpstr>Examples?</vt:lpstr>
      <vt:lpstr>Red/Green Card</vt:lpstr>
      <vt:lpstr>ATTITUDES</vt:lpstr>
      <vt:lpstr>“Your attitude is like a price tag, it shows how valuable you are.”</vt:lpstr>
      <vt:lpstr>HOMEWORK!</vt:lpstr>
      <vt:lpstr>GOAL SETTING</vt:lpstr>
      <vt:lpstr>GOALS!</vt:lpstr>
      <vt:lpstr>PowerPoint Presentation</vt:lpstr>
      <vt:lpstr>HOMEWORK</vt:lpstr>
    </vt:vector>
  </TitlesOfParts>
  <Company>JSD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Seminar #1</dc:title>
  <dc:creator>AMANDA COX</dc:creator>
  <cp:lastModifiedBy>AMANDA COX</cp:lastModifiedBy>
  <cp:revision>9</cp:revision>
  <dcterms:created xsi:type="dcterms:W3CDTF">2019-03-04T19:16:36Z</dcterms:created>
  <dcterms:modified xsi:type="dcterms:W3CDTF">2019-03-04T20:19:30Z</dcterms:modified>
</cp:coreProperties>
</file>