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6" r:id="rId3"/>
    <p:sldId id="259" r:id="rId4"/>
    <p:sldId id="285" r:id="rId5"/>
    <p:sldId id="257" r:id="rId6"/>
    <p:sldId id="277" r:id="rId7"/>
    <p:sldId id="286" r:id="rId8"/>
    <p:sldId id="287" r:id="rId9"/>
    <p:sldId id="261" r:id="rId10"/>
    <p:sldId id="271" r:id="rId11"/>
    <p:sldId id="290" r:id="rId12"/>
    <p:sldId id="266" r:id="rId13"/>
    <p:sldId id="288" r:id="rId14"/>
    <p:sldId id="265" r:id="rId15"/>
    <p:sldId id="273" r:id="rId16"/>
    <p:sldId id="272" r:id="rId17"/>
    <p:sldId id="279" r:id="rId18"/>
    <p:sldId id="292" r:id="rId19"/>
    <p:sldId id="291" r:id="rId20"/>
    <p:sldId id="262" r:id="rId21"/>
    <p:sldId id="274" r:id="rId22"/>
    <p:sldId id="264" r:id="rId23"/>
    <p:sldId id="282" r:id="rId24"/>
    <p:sldId id="268" r:id="rId25"/>
    <p:sldId id="281" r:id="rId26"/>
    <p:sldId id="269" r:id="rId27"/>
    <p:sldId id="284" r:id="rId28"/>
    <p:sldId id="267" r:id="rId29"/>
    <p:sldId id="280" r:id="rId30"/>
    <p:sldId id="289" r:id="rId31"/>
    <p:sldId id="275" r:id="rId32"/>
    <p:sldId id="283" r:id="rId33"/>
  </p:sldIdLst>
  <p:sldSz cx="9144000" cy="6858000" type="screen4x3"/>
  <p:notesSz cx="6858000" cy="9144000"/>
  <p:custShowLst>
    <p:custShow name="Custom Show 1" id="0">
      <p:sldLst>
        <p:sld r:id="rId2"/>
        <p:sld r:id="rId4"/>
        <p:sld r:id="rId6"/>
      </p:sldLst>
    </p:custShow>
    <p:custShow name="Custom Show 2" id="1">
      <p:sldLst>
        <p:sld r:id="rId4"/>
        <p:sld r:id="rId9"/>
        <p:sld r:id="rId7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anna Wing" initials="J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31" d="100"/>
          <a:sy n="131" d="100"/>
        </p:scale>
        <p:origin x="12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2" d="100"/>
          <a:sy n="92" d="100"/>
        </p:scale>
        <p:origin x="-301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Pre-Test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Mrs. Wing</c:v>
                </c:pt>
                <c:pt idx="1">
                  <c:v>Mr. Cox</c:v>
                </c:pt>
                <c:pt idx="2">
                  <c:v>Mrs. Sutherland</c:v>
                </c:pt>
                <c:pt idx="3">
                  <c:v>Mr. Filippini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80</c:v>
                </c:pt>
                <c:pt idx="2">
                  <c:v>73</c:v>
                </c:pt>
                <c:pt idx="3">
                  <c:v>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Post-Test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Mrs. Wing</c:v>
                </c:pt>
                <c:pt idx="1">
                  <c:v>Mr. Cox</c:v>
                </c:pt>
                <c:pt idx="2">
                  <c:v>Mrs. Sutherland</c:v>
                </c:pt>
                <c:pt idx="3">
                  <c:v>Mr. Filippini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90</c:v>
                </c:pt>
                <c:pt idx="1">
                  <c:v>85</c:v>
                </c:pt>
                <c:pt idx="2">
                  <c:v>87</c:v>
                </c:pt>
                <c:pt idx="3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02183200"/>
        <c:axId val="402187120"/>
        <c:axId val="405770440"/>
      </c:bar3DChart>
      <c:catAx>
        <c:axId val="402183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2187120"/>
        <c:crosses val="autoZero"/>
        <c:auto val="1"/>
        <c:lblAlgn val="ctr"/>
        <c:lblOffset val="100"/>
        <c:noMultiLvlLbl val="0"/>
      </c:catAx>
      <c:valAx>
        <c:axId val="402187120"/>
        <c:scaling>
          <c:orientation val="minMax"/>
          <c:max val="15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2183200"/>
        <c:crosses val="autoZero"/>
        <c:crossBetween val="between"/>
      </c:valAx>
      <c:serAx>
        <c:axId val="405770440"/>
        <c:scaling>
          <c:orientation val="minMax"/>
        </c:scaling>
        <c:delete val="1"/>
        <c:axPos val="b"/>
        <c:majorTickMark val="out"/>
        <c:minorTickMark val="none"/>
        <c:tickLblPos val="nextTo"/>
        <c:crossAx val="40218712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2013-2014</c:v>
                </c:pt>
              </c:strCache>
            </c:strRef>
          </c:tx>
          <c:explosion val="25"/>
          <c:cat>
            <c:strRef>
              <c:f>Sheet1!$A$2:$A$4</c:f>
              <c:strCache>
                <c:ptCount val="3"/>
                <c:pt idx="0">
                  <c:v>Sophomores</c:v>
                </c:pt>
                <c:pt idx="1">
                  <c:v>Juniors</c:v>
                </c:pt>
                <c:pt idx="2">
                  <c:v>Seniors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804</c:v>
                </c:pt>
                <c:pt idx="1">
                  <c:v>735</c:v>
                </c:pt>
                <c:pt idx="2">
                  <c:v>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17T15:01:00.563" idx="1">
    <p:pos x="1618" y="2112"/>
    <p:text>an animation has already been added to 1.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7AB8A1-06EE-44CD-B419-8D810796A16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9D0E55-F9A1-4F6F-AA35-00093F4F2549}">
      <dgm:prSet phldrT="[Text]"/>
      <dgm:spPr/>
      <dgm:t>
        <a:bodyPr/>
        <a:lstStyle/>
        <a:p>
          <a:r>
            <a:rPr lang="en-US" dirty="0" smtClean="0"/>
            <a:t>Excel</a:t>
          </a:r>
          <a:endParaRPr lang="en-US" dirty="0"/>
        </a:p>
      </dgm:t>
    </dgm:pt>
    <dgm:pt modelId="{1ECC4BBD-09C4-4C5A-9D42-DD45CE28757A}" type="parTrans" cxnId="{4E1473C0-DB37-4A3C-A80B-2245782F41D7}">
      <dgm:prSet/>
      <dgm:spPr/>
      <dgm:t>
        <a:bodyPr/>
        <a:lstStyle/>
        <a:p>
          <a:endParaRPr lang="en-US"/>
        </a:p>
      </dgm:t>
    </dgm:pt>
    <dgm:pt modelId="{B758B753-6631-4A0C-B585-D66D196EB3E8}" type="sibTrans" cxnId="{4E1473C0-DB37-4A3C-A80B-2245782F41D7}">
      <dgm:prSet/>
      <dgm:spPr/>
      <dgm:t>
        <a:bodyPr/>
        <a:lstStyle/>
        <a:p>
          <a:endParaRPr lang="en-US"/>
        </a:p>
      </dgm:t>
    </dgm:pt>
    <dgm:pt modelId="{96BC750D-FA5E-458C-B499-4F5636C3054E}">
      <dgm:prSet phldrT="[Text]"/>
      <dgm:spPr/>
      <dgm:t>
        <a:bodyPr/>
        <a:lstStyle/>
        <a:p>
          <a:r>
            <a:rPr lang="en-US" dirty="0" smtClean="0"/>
            <a:t>PowerPoint</a:t>
          </a:r>
          <a:endParaRPr lang="en-US" dirty="0"/>
        </a:p>
      </dgm:t>
    </dgm:pt>
    <dgm:pt modelId="{706E0C31-7AEF-4054-B353-7C0AEFEE7D87}" type="parTrans" cxnId="{98B72B9E-5D23-4727-B21D-65D1D80DAC43}">
      <dgm:prSet/>
      <dgm:spPr/>
      <dgm:t>
        <a:bodyPr/>
        <a:lstStyle/>
        <a:p>
          <a:endParaRPr lang="en-US"/>
        </a:p>
      </dgm:t>
    </dgm:pt>
    <dgm:pt modelId="{E9822627-C221-4B36-94F0-F58B8CE06F8E}" type="sibTrans" cxnId="{98B72B9E-5D23-4727-B21D-65D1D80DAC43}">
      <dgm:prSet/>
      <dgm:spPr/>
      <dgm:t>
        <a:bodyPr/>
        <a:lstStyle/>
        <a:p>
          <a:endParaRPr lang="en-US"/>
        </a:p>
      </dgm:t>
    </dgm:pt>
    <dgm:pt modelId="{90D3E1CC-7E5D-4F12-8205-30D4AFE1B8A9}">
      <dgm:prSet phldrT="[Text]"/>
      <dgm:spPr/>
      <dgm:t>
        <a:bodyPr/>
        <a:lstStyle/>
        <a:p>
          <a:r>
            <a:rPr lang="en-US" dirty="0" smtClean="0"/>
            <a:t>Word</a:t>
          </a:r>
          <a:endParaRPr lang="en-US" dirty="0"/>
        </a:p>
      </dgm:t>
    </dgm:pt>
    <dgm:pt modelId="{970302D8-FD63-42C3-91D1-9FE843CD1157}" type="parTrans" cxnId="{FD37E39C-2013-41B4-BD5E-8786731A6EFD}">
      <dgm:prSet/>
      <dgm:spPr/>
      <dgm:t>
        <a:bodyPr/>
        <a:lstStyle/>
        <a:p>
          <a:endParaRPr lang="en-US"/>
        </a:p>
      </dgm:t>
    </dgm:pt>
    <dgm:pt modelId="{595B0F58-3147-4487-8932-81CADBB38BF6}" type="sibTrans" cxnId="{FD37E39C-2013-41B4-BD5E-8786731A6EFD}">
      <dgm:prSet/>
      <dgm:spPr/>
      <dgm:t>
        <a:bodyPr/>
        <a:lstStyle/>
        <a:p>
          <a:endParaRPr lang="en-US"/>
        </a:p>
      </dgm:t>
    </dgm:pt>
    <dgm:pt modelId="{82584BF3-A991-4C5A-838F-61C05F875713}">
      <dgm:prSet phldrT="[Text]"/>
      <dgm:spPr/>
      <dgm:t>
        <a:bodyPr/>
        <a:lstStyle/>
        <a:p>
          <a:r>
            <a:rPr lang="en-US" dirty="0" smtClean="0"/>
            <a:t>Access</a:t>
          </a:r>
          <a:endParaRPr lang="en-US" dirty="0"/>
        </a:p>
      </dgm:t>
    </dgm:pt>
    <dgm:pt modelId="{605E0BC0-7EA4-4469-936D-A5EEFE17E7D9}" type="sibTrans" cxnId="{CE118763-AAEF-425E-A7DE-E6DE2D92345D}">
      <dgm:prSet/>
      <dgm:spPr/>
      <dgm:t>
        <a:bodyPr/>
        <a:lstStyle/>
        <a:p>
          <a:endParaRPr lang="en-US"/>
        </a:p>
      </dgm:t>
    </dgm:pt>
    <dgm:pt modelId="{74FF5F0C-0E93-4AA4-A1E1-53A34F5C912E}" type="parTrans" cxnId="{CE118763-AAEF-425E-A7DE-E6DE2D92345D}">
      <dgm:prSet/>
      <dgm:spPr/>
      <dgm:t>
        <a:bodyPr/>
        <a:lstStyle/>
        <a:p>
          <a:endParaRPr lang="en-US"/>
        </a:p>
      </dgm:t>
    </dgm:pt>
    <dgm:pt modelId="{7891923A-308C-43A8-AC69-95A2C7ACB3BB}" type="pres">
      <dgm:prSet presAssocID="{807AB8A1-06EE-44CD-B419-8D810796A16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F545A5-D870-4CB9-A9B3-2F8615E12C9C}" type="pres">
      <dgm:prSet presAssocID="{807AB8A1-06EE-44CD-B419-8D810796A16D}" presName="diamond" presStyleLbl="bgShp" presStyleIdx="0" presStyleCnt="1"/>
      <dgm:spPr/>
    </dgm:pt>
    <dgm:pt modelId="{C778EFA6-6A99-47A7-971E-B665A396AB32}" type="pres">
      <dgm:prSet presAssocID="{807AB8A1-06EE-44CD-B419-8D810796A16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DECAC-77E0-48F8-8333-07E1B3ABD134}" type="pres">
      <dgm:prSet presAssocID="{807AB8A1-06EE-44CD-B419-8D810796A16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22187-6308-4D62-9778-A1863E440B5E}" type="pres">
      <dgm:prSet presAssocID="{807AB8A1-06EE-44CD-B419-8D810796A16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F9499-80A9-42E3-B69B-F8474E9747F0}" type="pres">
      <dgm:prSet presAssocID="{807AB8A1-06EE-44CD-B419-8D810796A16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37E39C-2013-41B4-BD5E-8786731A6EFD}" srcId="{807AB8A1-06EE-44CD-B419-8D810796A16D}" destId="{90D3E1CC-7E5D-4F12-8205-30D4AFE1B8A9}" srcOrd="2" destOrd="0" parTransId="{970302D8-FD63-42C3-91D1-9FE843CD1157}" sibTransId="{595B0F58-3147-4487-8932-81CADBB38BF6}"/>
    <dgm:cxn modelId="{AF97B0A6-D016-4FB1-BA51-64953009A4A1}" type="presOf" srcId="{DC9D0E55-F9A1-4F6F-AA35-00093F4F2549}" destId="{C778EFA6-6A99-47A7-971E-B665A396AB32}" srcOrd="0" destOrd="0" presId="urn:microsoft.com/office/officeart/2005/8/layout/matrix3"/>
    <dgm:cxn modelId="{4BE9C363-96BC-4762-A80E-825146881C0A}" type="presOf" srcId="{807AB8A1-06EE-44CD-B419-8D810796A16D}" destId="{7891923A-308C-43A8-AC69-95A2C7ACB3BB}" srcOrd="0" destOrd="0" presId="urn:microsoft.com/office/officeart/2005/8/layout/matrix3"/>
    <dgm:cxn modelId="{C4F110F0-8377-42AD-834A-9E8F4069DE3D}" type="presOf" srcId="{82584BF3-A991-4C5A-838F-61C05F875713}" destId="{D07F9499-80A9-42E3-B69B-F8474E9747F0}" srcOrd="0" destOrd="0" presId="urn:microsoft.com/office/officeart/2005/8/layout/matrix3"/>
    <dgm:cxn modelId="{98B72B9E-5D23-4727-B21D-65D1D80DAC43}" srcId="{807AB8A1-06EE-44CD-B419-8D810796A16D}" destId="{96BC750D-FA5E-458C-B499-4F5636C3054E}" srcOrd="1" destOrd="0" parTransId="{706E0C31-7AEF-4054-B353-7C0AEFEE7D87}" sibTransId="{E9822627-C221-4B36-94F0-F58B8CE06F8E}"/>
    <dgm:cxn modelId="{4E1473C0-DB37-4A3C-A80B-2245782F41D7}" srcId="{807AB8A1-06EE-44CD-B419-8D810796A16D}" destId="{DC9D0E55-F9A1-4F6F-AA35-00093F4F2549}" srcOrd="0" destOrd="0" parTransId="{1ECC4BBD-09C4-4C5A-9D42-DD45CE28757A}" sibTransId="{B758B753-6631-4A0C-B585-D66D196EB3E8}"/>
    <dgm:cxn modelId="{CE118763-AAEF-425E-A7DE-E6DE2D92345D}" srcId="{807AB8A1-06EE-44CD-B419-8D810796A16D}" destId="{82584BF3-A991-4C5A-838F-61C05F875713}" srcOrd="3" destOrd="0" parTransId="{74FF5F0C-0E93-4AA4-A1E1-53A34F5C912E}" sibTransId="{605E0BC0-7EA4-4469-936D-A5EEFE17E7D9}"/>
    <dgm:cxn modelId="{1B79111B-7099-486F-9901-CD5A461DA497}" type="presOf" srcId="{90D3E1CC-7E5D-4F12-8205-30D4AFE1B8A9}" destId="{95522187-6308-4D62-9778-A1863E440B5E}" srcOrd="0" destOrd="0" presId="urn:microsoft.com/office/officeart/2005/8/layout/matrix3"/>
    <dgm:cxn modelId="{A98CF573-A6F6-4345-A0BF-1722B936B1D2}" type="presOf" srcId="{96BC750D-FA5E-458C-B499-4F5636C3054E}" destId="{9CEDECAC-77E0-48F8-8333-07E1B3ABD134}" srcOrd="0" destOrd="0" presId="urn:microsoft.com/office/officeart/2005/8/layout/matrix3"/>
    <dgm:cxn modelId="{EC923A2D-AB00-4739-83E3-5401DEDD34EC}" type="presParOf" srcId="{7891923A-308C-43A8-AC69-95A2C7ACB3BB}" destId="{1FF545A5-D870-4CB9-A9B3-2F8615E12C9C}" srcOrd="0" destOrd="0" presId="urn:microsoft.com/office/officeart/2005/8/layout/matrix3"/>
    <dgm:cxn modelId="{994EAF8F-0CE1-4FA9-8E5F-D13EAE41CD43}" type="presParOf" srcId="{7891923A-308C-43A8-AC69-95A2C7ACB3BB}" destId="{C778EFA6-6A99-47A7-971E-B665A396AB32}" srcOrd="1" destOrd="0" presId="urn:microsoft.com/office/officeart/2005/8/layout/matrix3"/>
    <dgm:cxn modelId="{12449AB6-E8FF-4754-BE5C-181E6FA4E0E9}" type="presParOf" srcId="{7891923A-308C-43A8-AC69-95A2C7ACB3BB}" destId="{9CEDECAC-77E0-48F8-8333-07E1B3ABD134}" srcOrd="2" destOrd="0" presId="urn:microsoft.com/office/officeart/2005/8/layout/matrix3"/>
    <dgm:cxn modelId="{4F85A28D-CE21-4BBF-9CC3-358FE72C9561}" type="presParOf" srcId="{7891923A-308C-43A8-AC69-95A2C7ACB3BB}" destId="{95522187-6308-4D62-9778-A1863E440B5E}" srcOrd="3" destOrd="0" presId="urn:microsoft.com/office/officeart/2005/8/layout/matrix3"/>
    <dgm:cxn modelId="{FC2373C2-1B12-48E8-9D92-AB3804F3E40F}" type="presParOf" srcId="{7891923A-308C-43A8-AC69-95A2C7ACB3BB}" destId="{D07F9499-80A9-42E3-B69B-F8474E9747F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D39F5-193F-4349-A378-CCEE2FC58AD7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C22CC-0C19-469B-A665-428D6CCEE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C22CC-0C19-469B-A665-428D6CCEE23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31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C22CC-0C19-469B-A665-428D6CCEE23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9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4CCE-7FA1-48C4-9BC0-CB800B31AD32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0929-8E6E-4640-9483-3C6B166B4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3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4CCE-7FA1-48C4-9BC0-CB800B31AD32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0929-8E6E-4640-9483-3C6B166B4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1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4CCE-7FA1-48C4-9BC0-CB800B31AD32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0929-8E6E-4640-9483-3C6B166B4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8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4CCE-7FA1-48C4-9BC0-CB800B31AD32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0929-8E6E-4640-9483-3C6B166B4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7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4CCE-7FA1-48C4-9BC0-CB800B31AD32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0929-8E6E-4640-9483-3C6B166B4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8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4CCE-7FA1-48C4-9BC0-CB800B31AD32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0929-8E6E-4640-9483-3C6B166B4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8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4CCE-7FA1-48C4-9BC0-CB800B31AD32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0929-8E6E-4640-9483-3C6B166B4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36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4CCE-7FA1-48C4-9BC0-CB800B31AD32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0929-8E6E-4640-9483-3C6B166B4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25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4CCE-7FA1-48C4-9BC0-CB800B31AD32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0929-8E6E-4640-9483-3C6B166B4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96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4CCE-7FA1-48C4-9BC0-CB800B31AD32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0929-8E6E-4640-9483-3C6B166B4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6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4CCE-7FA1-48C4-9BC0-CB800B31AD32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0929-8E6E-4640-9483-3C6B166B4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8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C4CCE-7FA1-48C4-9BC0-CB800B31AD32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0929-8E6E-4640-9483-3C6B166B4B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7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MOS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MS900069481[1]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29600" y="5943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69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04" y="1600202"/>
            <a:ext cx="3368795" cy="45259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US" sz="2400" dirty="0"/>
              <a:t>Reset the size of the image.</a:t>
            </a:r>
          </a:p>
          <a:p>
            <a:r>
              <a:rPr lang="en-US" sz="2400" dirty="0"/>
              <a:t>Apply a rotated, white style.</a:t>
            </a:r>
          </a:p>
          <a:p>
            <a:r>
              <a:rPr lang="en-US" sz="2400" dirty="0"/>
              <a:t>Change the brightness to +20% and contrast to -40%.</a:t>
            </a:r>
          </a:p>
          <a:p>
            <a:r>
              <a:rPr lang="en-US" sz="2400" dirty="0"/>
              <a:t>Change this text box to align at the bottom of the box.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1448" y="1610884"/>
            <a:ext cx="3238500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If you want to see the sunshine, you have to weather the storm.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There are many options to modify images that are added to your slides. Edit the quote below so that it is in front of the picture and centered.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00202"/>
            <a:ext cx="3953256" cy="502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65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Remove the section of the Smart Art labeled Access using the text pane. Delete the wedge as well.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976671"/>
              </p:ext>
            </p:extLst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8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 the 5 Point Star Shape and give it a 5 Point Star Motion Path.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743200" y="2514600"/>
            <a:ext cx="3429000" cy="2819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9 0.091 L 0.125 0.091 L 0.048 0.147 L 0.077 0.238 L 0 0.182 L -0.077 0.238 L -0.048 0.147 L -0.125 0.091 L -0.029 0.091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Charts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35095926"/>
              </p:ext>
            </p:extLst>
          </p:nvPr>
        </p:nvGraphicFramePr>
        <p:xfrm>
          <a:off x="457200" y="1600202"/>
          <a:ext cx="5410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19800" y="1600202"/>
            <a:ext cx="26670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Modify the chart type to a clustered cylinder chart. Change this title to “Test 2 Data” when finished.</a:t>
            </a:r>
          </a:p>
          <a:p>
            <a:r>
              <a:rPr lang="en-US" sz="2000" dirty="0"/>
              <a:t>Apply the Canvas Texture Fill to the chart wall.</a:t>
            </a:r>
          </a:p>
          <a:p>
            <a:r>
              <a:rPr lang="en-US" sz="2000" dirty="0"/>
              <a:t>Change the vertical axes to 0 to 100 with a 20 point unit.</a:t>
            </a:r>
          </a:p>
        </p:txBody>
      </p:sp>
    </p:spTree>
    <p:extLst>
      <p:ext uri="{BB962C8B-B14F-4D97-AF65-F5344CB8AC3E}">
        <p14:creationId xmlns:p14="http://schemas.microsoft.com/office/powerpoint/2010/main" val="275608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Style 13 to the pie chart.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497110"/>
              </p:ext>
            </p:extLst>
          </p:nvPr>
        </p:nvGraphicFramePr>
        <p:xfrm>
          <a:off x="457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9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the sound clip on the title page to play across slides, hide during show, and fade out at .5 seconds.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the Fill-White Warm Matte Bevel WordArt that says </a:t>
            </a:r>
            <a:r>
              <a:rPr lang="en-US" i="1" dirty="0" smtClean="0"/>
              <a:t>WordArt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Change the text fill to the Chrysanthemum picture from the sample library.</a:t>
            </a:r>
          </a:p>
          <a:p>
            <a:r>
              <a:rPr lang="en-US" dirty="0" smtClean="0"/>
              <a:t>Rotate the Word Art 8 degrees.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Slideshow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slide dimension to widescreen.</a:t>
            </a:r>
          </a:p>
          <a:p>
            <a:r>
              <a:rPr lang="en-US" dirty="0" smtClean="0"/>
              <a:t>Change the theme to Facet with an Orange Red Color </a:t>
            </a:r>
            <a:r>
              <a:rPr lang="en-US" dirty="0" err="1" smtClean="0"/>
              <a:t>Varient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things first…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Save this document as:</a:t>
            </a:r>
          </a:p>
          <a:p>
            <a:pPr lvl="1"/>
            <a:r>
              <a:rPr lang="en-US" dirty="0" smtClean="0"/>
              <a:t>Period-</a:t>
            </a:r>
            <a:r>
              <a:rPr lang="en-US" dirty="0" err="1" smtClean="0"/>
              <a:t>lastname,firstname</a:t>
            </a:r>
            <a:r>
              <a:rPr lang="en-US" dirty="0" smtClean="0"/>
              <a:t>-MOS PPT in your Student Drive folder, Computer Tech, PowerPoint folder.\</a:t>
            </a:r>
          </a:p>
          <a:p>
            <a:r>
              <a:rPr lang="en-US" dirty="0" smtClean="0"/>
              <a:t>Save OFTEN throughout this assignment!!!</a:t>
            </a:r>
          </a:p>
          <a:p>
            <a:r>
              <a:rPr lang="en-US" dirty="0" smtClean="0"/>
              <a:t>As you go through this PowerPoint, do the best you can! If you don’t know how to do something, type “NEED TO FINISH” in the Notes section.</a:t>
            </a:r>
          </a:p>
        </p:txBody>
      </p:sp>
    </p:spTree>
    <p:extLst>
      <p:ext uri="{BB962C8B-B14F-4D97-AF65-F5344CB8AC3E}">
        <p14:creationId xmlns:p14="http://schemas.microsoft.com/office/powerpoint/2010/main" val="171109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 &amp; TRANSITIONS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slides to advance after 15 seconds.</a:t>
            </a:r>
          </a:p>
          <a:p>
            <a:r>
              <a:rPr lang="en-US" dirty="0" smtClean="0"/>
              <a:t>Apply the coin transition sound with a 2 second duration.</a:t>
            </a:r>
          </a:p>
        </p:txBody>
      </p:sp>
    </p:spTree>
    <p:extLst>
      <p:ext uri="{BB962C8B-B14F-4D97-AF65-F5344CB8AC3E}">
        <p14:creationId xmlns:p14="http://schemas.microsoft.com/office/powerpoint/2010/main" val="10158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duration of 1 second to the 2</a:t>
            </a:r>
            <a:r>
              <a:rPr lang="en-US" baseline="30000" dirty="0" smtClean="0"/>
              <a:t>nd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and set the animation to split in and fade out on all four hands.</a:t>
            </a:r>
            <a:endParaRPr lang="en-US" dirty="0"/>
          </a:p>
        </p:txBody>
      </p:sp>
      <p:pic>
        <p:nvPicPr>
          <p:cNvPr id="1026" name="Picture 2" descr="C:\Users\julianna.wing\AppData\Local\Microsoft\Windows\Temporary Internet Files\Content.IE5\XMZWGYWF\MP90038575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4" y="3352800"/>
            <a:ext cx="195942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ulianna.wing\AppData\Local\Microsoft\Windows\Temporary Internet Files\Content.IE5\KKSZNYS4\MP90038575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2" y="3352800"/>
            <a:ext cx="195942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ulianna.wing\AppData\Local\Microsoft\Windows\Temporary Internet Files\Content.IE5\39ADDBWV\MP90038575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2" y="3366292"/>
            <a:ext cx="195942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ulianna.wing\AppData\Local\Microsoft\Windows\Temporary Internet Files\Content.IE5\39ADDBWV\MC90028171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366292"/>
            <a:ext cx="146812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79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2" y="2285980"/>
            <a:ext cx="2756671" cy="228602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Apply the Grow/Shrink animation to start with previous and last 4 seconds.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6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Gridlines.</a:t>
            </a:r>
          </a:p>
          <a:p>
            <a:r>
              <a:rPr lang="en-US" dirty="0" smtClean="0"/>
              <a:t>Change the show to show only Black and White.</a:t>
            </a:r>
          </a:p>
          <a:p>
            <a:r>
              <a:rPr lang="en-US" dirty="0" smtClean="0"/>
              <a:t>In the Notes Page View, change the view picture to 92%. </a:t>
            </a:r>
          </a:p>
          <a:p>
            <a:pPr lvl="1"/>
            <a:r>
              <a:rPr lang="en-US" dirty="0" smtClean="0"/>
              <a:t>Change back to Normal View afterwards.</a:t>
            </a:r>
          </a:p>
          <a:p>
            <a:r>
              <a:rPr lang="en-US" dirty="0" smtClean="0"/>
              <a:t>Using slide sorter view, move this slide to be slide 22.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review tab, check spelling.</a:t>
            </a:r>
          </a:p>
          <a:p>
            <a:r>
              <a:rPr lang="en-US" dirty="0" smtClean="0"/>
              <a:t>Next, disable the spell check and hide spelling errors.</a:t>
            </a:r>
          </a:p>
          <a:p>
            <a:r>
              <a:rPr lang="en-US" dirty="0" smtClean="0"/>
              <a:t>Delete all comments.</a:t>
            </a:r>
          </a:p>
          <a:p>
            <a:r>
              <a:rPr lang="en-US" dirty="0" smtClean="0"/>
              <a:t>Add a comment on your awesome slide.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properties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Setup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slide size to letter size (8.5 x 11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Change to the Civic Theme with Concourse Color and Flow Font.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0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new custom slide named slide comparison that has a table next to a 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0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1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 with a password using your student number.</a:t>
            </a:r>
          </a:p>
          <a:p>
            <a:r>
              <a:rPr lang="en-US" dirty="0" smtClean="0"/>
              <a:t>Auto Recovery</a:t>
            </a:r>
          </a:p>
          <a:p>
            <a:r>
              <a:rPr lang="en-US" dirty="0" smtClean="0"/>
              <a:t>Change the status of the document to Complete.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Configre</a:t>
            </a:r>
            <a:r>
              <a:rPr lang="en-US" dirty="0" smtClean="0"/>
              <a:t> the slide show to be browsed by an kiosk.</a:t>
            </a:r>
          </a:p>
          <a:p>
            <a:r>
              <a:rPr lang="en-US" smtClean="0"/>
              <a:t>Prepare for delivery</a:t>
            </a:r>
          </a:p>
          <a:p>
            <a:r>
              <a:rPr lang="en-US" dirty="0" smtClean="0"/>
              <a:t>Complete a SAVE AS to save as a 97-2003 presentation (.</a:t>
            </a:r>
            <a:r>
              <a:rPr lang="en-US" dirty="0" err="1" smtClean="0"/>
              <a:t>ppt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Complete </a:t>
            </a:r>
            <a:r>
              <a:rPr lang="en-US" i="1" dirty="0" smtClean="0"/>
              <a:t>another</a:t>
            </a:r>
            <a:r>
              <a:rPr lang="en-US" dirty="0" smtClean="0"/>
              <a:t> SAVE AS to save as a </a:t>
            </a:r>
            <a:r>
              <a:rPr lang="en-US" dirty="0" err="1" smtClean="0"/>
              <a:t>presetation</a:t>
            </a:r>
            <a:r>
              <a:rPr lang="en-US" dirty="0" smtClean="0"/>
              <a:t> show.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already?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done, open a new PowerPoint and create a Photo Album.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Painter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text that has the formatting that you want to copy. In this case, the text from this bullet.</a:t>
            </a:r>
          </a:p>
          <a:p>
            <a:r>
              <a:rPr lang="en-US" dirty="0" smtClean="0"/>
              <a:t>Click the format painter icon.</a:t>
            </a:r>
          </a:p>
          <a:p>
            <a:pPr lvl="1"/>
            <a:r>
              <a:rPr lang="en-US" dirty="0" smtClean="0"/>
              <a:t>Double click to keep format painter icon “turned on” to apply to multiple lines of text.</a:t>
            </a:r>
          </a:p>
          <a:p>
            <a:r>
              <a:rPr lang="en-US" sz="2100" i="1" dirty="0">
                <a:solidFill>
                  <a:schemeClr val="accent1"/>
                </a:solidFill>
              </a:rPr>
              <a:t>Select the text that you want to format. For this example, select this line.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this title to your name &amp; class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4 things you think you know how to do in PowerPoint.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Change the bulleted list to a numbered list, 1-4.</a:t>
            </a:r>
          </a:p>
        </p:txBody>
      </p:sp>
    </p:spTree>
    <p:extLst>
      <p:ext uri="{BB962C8B-B14F-4D97-AF65-F5344CB8AC3E}">
        <p14:creationId xmlns:p14="http://schemas.microsoft.com/office/powerpoint/2010/main" val="380567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Prove you know PowerPoint by making this slide super cool.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many things you can change within a text box. Here is a list of the items to edit in this text box.</a:t>
            </a:r>
          </a:p>
          <a:p>
            <a:r>
              <a:rPr lang="en-US" dirty="0" smtClean="0"/>
              <a:t>Decrease the font size of all text within this text box. </a:t>
            </a:r>
          </a:p>
          <a:p>
            <a:r>
              <a:rPr lang="en-US" dirty="0" smtClean="0"/>
              <a:t>Format text into two columns.</a:t>
            </a:r>
          </a:p>
          <a:p>
            <a:r>
              <a:rPr lang="en-US" dirty="0" smtClean="0"/>
              <a:t>Align text to the bottom of the text box.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Layout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7700" y="2659221"/>
            <a:ext cx="3657600" cy="2407920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Look at the names of the slide layouts. </a:t>
            </a:r>
          </a:p>
          <a:p>
            <a:r>
              <a:rPr lang="en-US" dirty="0" smtClean="0"/>
              <a:t>Change the layout to Picture with Caption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3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561</TotalTime>
  <Words>798</Words>
  <Application>Microsoft Office PowerPoint</Application>
  <PresentationFormat>On-screen Show (4:3)</PresentationFormat>
  <Paragraphs>103</Paragraphs>
  <Slides>32</Slides>
  <Notes>2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  <vt:variant>
        <vt:lpstr>Custom Shows</vt:lpstr>
      </vt:variant>
      <vt:variant>
        <vt:i4>2</vt:i4>
      </vt:variant>
    </vt:vector>
  </HeadingPairs>
  <TitlesOfParts>
    <vt:vector size="37" baseType="lpstr">
      <vt:lpstr>Arial</vt:lpstr>
      <vt:lpstr>Calibri</vt:lpstr>
      <vt:lpstr>Office Theme</vt:lpstr>
      <vt:lpstr>PowerPoint MOS Assignment</vt:lpstr>
      <vt:lpstr>First things first…</vt:lpstr>
      <vt:lpstr>FORMATTING</vt:lpstr>
      <vt:lpstr>Format Painter Instructions</vt:lpstr>
      <vt:lpstr>Change this title to your name &amp; class period</vt:lpstr>
      <vt:lpstr>Prove you know PowerPoint by making this slide super cool.</vt:lpstr>
      <vt:lpstr>Editing Text</vt:lpstr>
      <vt:lpstr>Slide Layout</vt:lpstr>
      <vt:lpstr>OBJECTS </vt:lpstr>
      <vt:lpstr>Pictures</vt:lpstr>
      <vt:lpstr>There are many options to modify images that are added to your slides. Edit the quote below so that it is in front of the picture and centered.</vt:lpstr>
      <vt:lpstr>Remove the section of the Smart Art labeled Access using the text pane. Delete the wedge as well.</vt:lpstr>
      <vt:lpstr>Insert the 5 Point Star Shape and give it a 5 Point Star Motion Path.</vt:lpstr>
      <vt:lpstr>Charts</vt:lpstr>
      <vt:lpstr>Apply Style 13 to the pie chart.</vt:lpstr>
      <vt:lpstr>Sound</vt:lpstr>
      <vt:lpstr>WordArt</vt:lpstr>
      <vt:lpstr>Slideshow design</vt:lpstr>
      <vt:lpstr>Design</vt:lpstr>
      <vt:lpstr>ANIMATIONS &amp; TRANSITIONS </vt:lpstr>
      <vt:lpstr>Transitions</vt:lpstr>
      <vt:lpstr>Animation</vt:lpstr>
      <vt:lpstr>PowerPoint Presentation</vt:lpstr>
      <vt:lpstr>REVIEW</vt:lpstr>
      <vt:lpstr>View</vt:lpstr>
      <vt:lpstr>Finishing up</vt:lpstr>
      <vt:lpstr>Document properties</vt:lpstr>
      <vt:lpstr>Page Setup</vt:lpstr>
      <vt:lpstr>Slide Master</vt:lpstr>
      <vt:lpstr>PowerPoint Presentation</vt:lpstr>
      <vt:lpstr>Saving</vt:lpstr>
      <vt:lpstr>Done already?</vt:lpstr>
      <vt:lpstr>Custom Show 1</vt:lpstr>
      <vt:lpstr>Custom Show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MOS Review</dc:title>
  <dc:creator>Julianna Wing</dc:creator>
  <cp:lastModifiedBy>Julianna Wing</cp:lastModifiedBy>
  <cp:revision>24</cp:revision>
  <dcterms:created xsi:type="dcterms:W3CDTF">2014-09-24T02:41:14Z</dcterms:created>
  <dcterms:modified xsi:type="dcterms:W3CDTF">2016-02-12T15:36:15Z</dcterms:modified>
</cp:coreProperties>
</file>