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61" r:id="rId9"/>
    <p:sldId id="264" r:id="rId10"/>
    <p:sldId id="266" r:id="rId11"/>
    <p:sldId id="268" r:id="rId12"/>
    <p:sldId id="267" r:id="rId13"/>
    <p:sldId id="293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DE850-E8E9-4598-A7CD-1860DA86BB88}" type="doc">
      <dgm:prSet loTypeId="urn:microsoft.com/office/officeart/2005/8/layout/h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70F7E7B-1746-44EC-ADB3-A1AE9272F023}">
      <dgm:prSet/>
      <dgm:spPr/>
      <dgm:t>
        <a:bodyPr/>
        <a:lstStyle/>
        <a:p>
          <a:pPr rtl="0"/>
          <a:r>
            <a:rPr lang="en-US" dirty="0" smtClean="0"/>
            <a:t>Can be an important factor when choosing a depository institution</a:t>
          </a:r>
          <a:endParaRPr lang="en-US" dirty="0"/>
        </a:p>
      </dgm:t>
    </dgm:pt>
    <dgm:pt modelId="{F1418B8A-7BA6-446A-A51A-DA2A4E14EB0A}" type="parTrans" cxnId="{04E0CDB2-4C3E-4D85-A3B5-95F3A15D0700}">
      <dgm:prSet/>
      <dgm:spPr/>
      <dgm:t>
        <a:bodyPr/>
        <a:lstStyle/>
        <a:p>
          <a:endParaRPr lang="en-US"/>
        </a:p>
      </dgm:t>
    </dgm:pt>
    <dgm:pt modelId="{C4B66B54-29EF-4524-889E-9581AD251653}" type="sibTrans" cxnId="{04E0CDB2-4C3E-4D85-A3B5-95F3A15D0700}">
      <dgm:prSet/>
      <dgm:spPr/>
      <dgm:t>
        <a:bodyPr/>
        <a:lstStyle/>
        <a:p>
          <a:endParaRPr lang="en-US"/>
        </a:p>
      </dgm:t>
    </dgm:pt>
    <dgm:pt modelId="{E543F954-FDE4-4602-B74B-630E7ABFF227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EDCE938-F8DE-4A9D-BA95-A8FE5A135DB9}" type="parTrans" cxnId="{A22CAF90-5CD2-438A-A0D7-F66486A6007D}">
      <dgm:prSet/>
      <dgm:spPr/>
      <dgm:t>
        <a:bodyPr/>
        <a:lstStyle/>
        <a:p>
          <a:endParaRPr lang="en-US"/>
        </a:p>
      </dgm:t>
    </dgm:pt>
    <dgm:pt modelId="{532F2513-9090-4107-8807-F3A466B8A5D5}" type="sibTrans" cxnId="{A22CAF90-5CD2-438A-A0D7-F66486A6007D}">
      <dgm:prSet/>
      <dgm:spPr/>
      <dgm:t>
        <a:bodyPr/>
        <a:lstStyle/>
        <a:p>
          <a:endParaRPr lang="en-US"/>
        </a:p>
      </dgm:t>
    </dgm:pt>
    <dgm:pt modelId="{4BFD4039-2B56-4772-8E3F-B2CF04FA0076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42D42AE9-17C3-4435-ADF9-B16B655AE6FB}" type="parTrans" cxnId="{583A64F4-3D43-4095-ADCD-63924A0BB85D}">
      <dgm:prSet/>
      <dgm:spPr/>
      <dgm:t>
        <a:bodyPr/>
        <a:lstStyle/>
        <a:p>
          <a:endParaRPr lang="en-US"/>
        </a:p>
      </dgm:t>
    </dgm:pt>
    <dgm:pt modelId="{2FC4B270-8783-4A51-8D12-AED013D63BED}" type="sibTrans" cxnId="{583A64F4-3D43-4095-ADCD-63924A0BB85D}">
      <dgm:prSet/>
      <dgm:spPr/>
      <dgm:t>
        <a:bodyPr/>
        <a:lstStyle/>
        <a:p>
          <a:endParaRPr lang="en-US"/>
        </a:p>
      </dgm:t>
    </dgm:pt>
    <dgm:pt modelId="{A743FF2A-7EC3-4E02-B914-4B73ECDA40F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81A4CCB3-ED56-45A5-9B31-7511FEDF95F7}" type="parTrans" cxnId="{1F5F0F11-C9DF-4A65-9224-729CB8379545}">
      <dgm:prSet/>
      <dgm:spPr/>
      <dgm:t>
        <a:bodyPr/>
        <a:lstStyle/>
        <a:p>
          <a:endParaRPr lang="en-US"/>
        </a:p>
      </dgm:t>
    </dgm:pt>
    <dgm:pt modelId="{21147F23-2284-4785-BABC-E76DCB67C1F3}" type="sibTrans" cxnId="{1F5F0F11-C9DF-4A65-9224-729CB8379545}">
      <dgm:prSet/>
      <dgm:spPr/>
      <dgm:t>
        <a:bodyPr/>
        <a:lstStyle/>
        <a:p>
          <a:endParaRPr lang="en-US"/>
        </a:p>
      </dgm:t>
    </dgm:pt>
    <dgm:pt modelId="{974E4361-13DA-43B3-BCB5-F5C41C6FE60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976D72EF-D940-4126-B86E-4CF77F0FB248}" type="parTrans" cxnId="{1AB43593-64A6-4D8C-A144-67E157C37C9A}">
      <dgm:prSet/>
      <dgm:spPr/>
      <dgm:t>
        <a:bodyPr/>
        <a:lstStyle/>
        <a:p>
          <a:endParaRPr lang="en-US"/>
        </a:p>
      </dgm:t>
    </dgm:pt>
    <dgm:pt modelId="{1E690C14-890E-48B0-B35B-E98C888DCEB9}" type="sibTrans" cxnId="{1AB43593-64A6-4D8C-A144-67E157C37C9A}">
      <dgm:prSet/>
      <dgm:spPr/>
      <dgm:t>
        <a:bodyPr/>
        <a:lstStyle/>
        <a:p>
          <a:endParaRPr lang="en-US"/>
        </a:p>
      </dgm:t>
    </dgm:pt>
    <dgm:pt modelId="{FBF22610-C5D2-4D4D-B4A2-FEE0772700D3}" type="pres">
      <dgm:prSet presAssocID="{F96DE850-E8E9-4598-A7CD-1860DA86BB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ED1432-BE3C-48BF-9142-9644A451B479}" type="pres">
      <dgm:prSet presAssocID="{C70F7E7B-1746-44EC-ADB3-A1AE9272F023}" presName="roof" presStyleLbl="dkBgShp" presStyleIdx="0" presStyleCnt="2"/>
      <dgm:spPr/>
      <dgm:t>
        <a:bodyPr/>
        <a:lstStyle/>
        <a:p>
          <a:endParaRPr lang="en-US"/>
        </a:p>
      </dgm:t>
    </dgm:pt>
    <dgm:pt modelId="{3022297C-5576-4A76-BD2B-6A1C7AE8F301}" type="pres">
      <dgm:prSet presAssocID="{C70F7E7B-1746-44EC-ADB3-A1AE9272F023}" presName="pillars" presStyleCnt="0"/>
      <dgm:spPr/>
    </dgm:pt>
    <dgm:pt modelId="{507251F2-0520-4024-8661-DB8FC538AC08}" type="pres">
      <dgm:prSet presAssocID="{C70F7E7B-1746-44EC-ADB3-A1AE9272F02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CBFA3-E583-414B-8C19-674ED6E21CA3}" type="pres">
      <dgm:prSet presAssocID="{4BFD4039-2B56-4772-8E3F-B2CF04FA007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8032B-D299-493D-A7EF-B6FBAF050D08}" type="pres">
      <dgm:prSet presAssocID="{A743FF2A-7EC3-4E02-B914-4B73ECDA40F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07963-7705-46C7-993B-FD45B7EE2555}" type="pres">
      <dgm:prSet presAssocID="{974E4361-13DA-43B3-BCB5-F5C41C6FE60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3567A-ADC2-4CAF-B603-B007274DAACC}" type="pres">
      <dgm:prSet presAssocID="{C70F7E7B-1746-44EC-ADB3-A1AE9272F023}" presName="base" presStyleLbl="dkBgShp" presStyleIdx="1" presStyleCnt="2"/>
      <dgm:spPr/>
    </dgm:pt>
  </dgm:ptLst>
  <dgm:cxnLst>
    <dgm:cxn modelId="{583A64F4-3D43-4095-ADCD-63924A0BB85D}" srcId="{C70F7E7B-1746-44EC-ADB3-A1AE9272F023}" destId="{4BFD4039-2B56-4772-8E3F-B2CF04FA0076}" srcOrd="1" destOrd="0" parTransId="{42D42AE9-17C3-4435-ADF9-B16B655AE6FB}" sibTransId="{2FC4B270-8783-4A51-8D12-AED013D63BED}"/>
    <dgm:cxn modelId="{A22CAF90-5CD2-438A-A0D7-F66486A6007D}" srcId="{C70F7E7B-1746-44EC-ADB3-A1AE9272F023}" destId="{E543F954-FDE4-4602-B74B-630E7ABFF227}" srcOrd="0" destOrd="0" parTransId="{9EDCE938-F8DE-4A9D-BA95-A8FE5A135DB9}" sibTransId="{532F2513-9090-4107-8807-F3A466B8A5D5}"/>
    <dgm:cxn modelId="{22D0EF91-B8AD-48DD-8C57-CC54A7429BFB}" type="presOf" srcId="{E543F954-FDE4-4602-B74B-630E7ABFF227}" destId="{507251F2-0520-4024-8661-DB8FC538AC08}" srcOrd="0" destOrd="0" presId="urn:microsoft.com/office/officeart/2005/8/layout/hList3"/>
    <dgm:cxn modelId="{3B0C2B13-3657-4614-802F-AAA4B17DCC59}" type="presOf" srcId="{C70F7E7B-1746-44EC-ADB3-A1AE9272F023}" destId="{68ED1432-BE3C-48BF-9142-9644A451B479}" srcOrd="0" destOrd="0" presId="urn:microsoft.com/office/officeart/2005/8/layout/hList3"/>
    <dgm:cxn modelId="{B1AABDC2-0E97-48D1-9CC9-0EBC9C43741B}" type="presOf" srcId="{A743FF2A-7EC3-4E02-B914-4B73ECDA40FF}" destId="{29B8032B-D299-493D-A7EF-B6FBAF050D08}" srcOrd="0" destOrd="0" presId="urn:microsoft.com/office/officeart/2005/8/layout/hList3"/>
    <dgm:cxn modelId="{256EF8D0-5AB0-4505-9662-78BA01F9928A}" type="presOf" srcId="{F96DE850-E8E9-4598-A7CD-1860DA86BB88}" destId="{FBF22610-C5D2-4D4D-B4A2-FEE0772700D3}" srcOrd="0" destOrd="0" presId="urn:microsoft.com/office/officeart/2005/8/layout/hList3"/>
    <dgm:cxn modelId="{04E0CDB2-4C3E-4D85-A3B5-95F3A15D0700}" srcId="{F96DE850-E8E9-4598-A7CD-1860DA86BB88}" destId="{C70F7E7B-1746-44EC-ADB3-A1AE9272F023}" srcOrd="0" destOrd="0" parTransId="{F1418B8A-7BA6-446A-A51A-DA2A4E14EB0A}" sibTransId="{C4B66B54-29EF-4524-889E-9581AD251653}"/>
    <dgm:cxn modelId="{1F5F0F11-C9DF-4A65-9224-729CB8379545}" srcId="{C70F7E7B-1746-44EC-ADB3-A1AE9272F023}" destId="{A743FF2A-7EC3-4E02-B914-4B73ECDA40FF}" srcOrd="2" destOrd="0" parTransId="{81A4CCB3-ED56-45A5-9B31-7511FEDF95F7}" sibTransId="{21147F23-2284-4785-BABC-E76DCB67C1F3}"/>
    <dgm:cxn modelId="{1AB43593-64A6-4D8C-A144-67E157C37C9A}" srcId="{C70F7E7B-1746-44EC-ADB3-A1AE9272F023}" destId="{974E4361-13DA-43B3-BCB5-F5C41C6FE605}" srcOrd="3" destOrd="0" parTransId="{976D72EF-D940-4126-B86E-4CF77F0FB248}" sibTransId="{1E690C14-890E-48B0-B35B-E98C888DCEB9}"/>
    <dgm:cxn modelId="{47273454-C64D-4722-996B-629C4BB04E32}" type="presOf" srcId="{4BFD4039-2B56-4772-8E3F-B2CF04FA0076}" destId="{31ECBFA3-E583-414B-8C19-674ED6E21CA3}" srcOrd="0" destOrd="0" presId="urn:microsoft.com/office/officeart/2005/8/layout/hList3"/>
    <dgm:cxn modelId="{8DBBF0D6-03EA-43ED-AF0B-19150ADB8323}" type="presOf" srcId="{974E4361-13DA-43B3-BCB5-F5C41C6FE605}" destId="{EB407963-7705-46C7-993B-FD45B7EE2555}" srcOrd="0" destOrd="0" presId="urn:microsoft.com/office/officeart/2005/8/layout/hList3"/>
    <dgm:cxn modelId="{1C7A6102-7219-45C8-ABD5-05B77B0DA7A6}" type="presParOf" srcId="{FBF22610-C5D2-4D4D-B4A2-FEE0772700D3}" destId="{68ED1432-BE3C-48BF-9142-9644A451B479}" srcOrd="0" destOrd="0" presId="urn:microsoft.com/office/officeart/2005/8/layout/hList3"/>
    <dgm:cxn modelId="{CEE9BF20-7068-4823-8E90-526D15DC7C0D}" type="presParOf" srcId="{FBF22610-C5D2-4D4D-B4A2-FEE0772700D3}" destId="{3022297C-5576-4A76-BD2B-6A1C7AE8F301}" srcOrd="1" destOrd="0" presId="urn:microsoft.com/office/officeart/2005/8/layout/hList3"/>
    <dgm:cxn modelId="{01E42500-5A83-4C28-A7C3-B810F059AB87}" type="presParOf" srcId="{3022297C-5576-4A76-BD2B-6A1C7AE8F301}" destId="{507251F2-0520-4024-8661-DB8FC538AC08}" srcOrd="0" destOrd="0" presId="urn:microsoft.com/office/officeart/2005/8/layout/hList3"/>
    <dgm:cxn modelId="{0CF040C9-B75D-44BB-B9D5-7C5FC7F411CD}" type="presParOf" srcId="{3022297C-5576-4A76-BD2B-6A1C7AE8F301}" destId="{31ECBFA3-E583-414B-8C19-674ED6E21CA3}" srcOrd="1" destOrd="0" presId="urn:microsoft.com/office/officeart/2005/8/layout/hList3"/>
    <dgm:cxn modelId="{20B530B2-0F1F-4953-A275-BDFC468ED105}" type="presParOf" srcId="{3022297C-5576-4A76-BD2B-6A1C7AE8F301}" destId="{29B8032B-D299-493D-A7EF-B6FBAF050D08}" srcOrd="2" destOrd="0" presId="urn:microsoft.com/office/officeart/2005/8/layout/hList3"/>
    <dgm:cxn modelId="{C3EFC5FF-E891-4A10-B728-A5CB5B0C6954}" type="presParOf" srcId="{3022297C-5576-4A76-BD2B-6A1C7AE8F301}" destId="{EB407963-7705-46C7-993B-FD45B7EE2555}" srcOrd="3" destOrd="0" presId="urn:microsoft.com/office/officeart/2005/8/layout/hList3"/>
    <dgm:cxn modelId="{6849DBF5-C3F0-4693-BECE-D65176486426}" type="presParOf" srcId="{FBF22610-C5D2-4D4D-B4A2-FEE0772700D3}" destId="{6153567A-ADC2-4CAF-B603-B007274DAAC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9AF4017-1FB4-4AB9-9D04-82B3626A66E2}" type="doc">
      <dgm:prSet loTypeId="urn:microsoft.com/office/officeart/2005/8/layout/hList1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24F49AA9-0A11-4AAC-BA35-86F23B1E0199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7F67DB3-F27F-453F-99A1-70A5FE066C9D}" type="par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4D8A5B1-554C-4FEF-832A-6799841FD642}" type="sib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A45733E-12AC-4694-9E8E-23A382741F3D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E10ACC8-0626-4494-BDE0-23C7ADA6F7F2}" type="par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35CB363-CD61-4BE8-8C24-F4FD7994B472}" type="sib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D1F88C7-CC63-40A5-82DF-6170E0B863BD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DF9D963-8CF4-44BC-A021-4C1A0A70C8C3}" type="par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E7BAA14-E07A-454C-9AE0-D2FFFF8C30AD}" type="sib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9CCA641-135B-4D33-BA04-C1A3B8F1076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1F5AC9E-CBEC-4494-B6C3-75DC89965BFF}" type="par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BB29554-DB9B-44C9-B391-9DE70AE39297}" type="sib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CC27361-ECAF-4E31-B93F-6FC83F41A8EA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8CFD0EE-2270-4CA1-B919-A6F16080B4C5}" type="par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4ECAB0B-D755-4B8C-9DF7-2A08597D4298}" type="sib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BC66F06-89C0-480D-ADF1-A1E880C0F52F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377F0DE3-F08A-4639-B522-3BC3F8B4A92B}" type="par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05F01EF-38FA-4AEF-83BF-8759D61C5ABC}" type="sib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C6910D9-81A6-4076-B8D8-89D6F152DA28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CBF99FD-7873-477F-A2DD-EFFD23B449D2}" type="par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1642950-4C88-4801-B0B4-613D89C5117C}" type="sib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26796DD-661A-455F-AA7A-8A7BC0110528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F08DE04-C3A5-46FF-9057-711A646A7B30}" type="parTrans" cxnId="{0EDD86A0-A681-4630-B8F5-6451E7E818C9}">
      <dgm:prSet/>
      <dgm:spPr/>
      <dgm:t>
        <a:bodyPr/>
        <a:lstStyle/>
        <a:p>
          <a:endParaRPr lang="en-US"/>
        </a:p>
      </dgm:t>
    </dgm:pt>
    <dgm:pt modelId="{7F953D52-406E-4978-916F-06DC3FC5ACE8}" type="sibTrans" cxnId="{0EDD86A0-A681-4630-B8F5-6451E7E818C9}">
      <dgm:prSet/>
      <dgm:spPr/>
      <dgm:t>
        <a:bodyPr/>
        <a:lstStyle/>
        <a:p>
          <a:endParaRPr lang="en-US"/>
        </a:p>
      </dgm:t>
    </dgm:pt>
    <dgm:pt modelId="{3C45E45C-2777-48DB-A095-124690BBC68C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496854A-68C1-47DF-BCE1-5DBC338BCBF8}" type="parTrans" cxnId="{DC9BD356-2106-4322-9479-5E0C446FBB97}">
      <dgm:prSet/>
      <dgm:spPr/>
      <dgm:t>
        <a:bodyPr/>
        <a:lstStyle/>
        <a:p>
          <a:endParaRPr lang="en-US"/>
        </a:p>
      </dgm:t>
    </dgm:pt>
    <dgm:pt modelId="{5B09970A-79C1-43B9-9726-2DD8D54D2064}" type="sibTrans" cxnId="{DC9BD356-2106-4322-9479-5E0C446FBB97}">
      <dgm:prSet/>
      <dgm:spPr/>
      <dgm:t>
        <a:bodyPr/>
        <a:lstStyle/>
        <a:p>
          <a:endParaRPr lang="en-US"/>
        </a:p>
      </dgm:t>
    </dgm:pt>
    <dgm:pt modelId="{60EEE5BA-47A2-423C-9597-0235DCF57631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327FF84-659B-47A5-8133-80CD2733D35E}" type="parTrans" cxnId="{387B03CE-E9FA-4A77-BABA-87C1D16691D8}">
      <dgm:prSet/>
      <dgm:spPr/>
      <dgm:t>
        <a:bodyPr/>
        <a:lstStyle/>
        <a:p>
          <a:endParaRPr lang="en-US"/>
        </a:p>
      </dgm:t>
    </dgm:pt>
    <dgm:pt modelId="{0598EB69-4BF5-48AE-B2B7-FE77A8785F19}" type="sibTrans" cxnId="{387B03CE-E9FA-4A77-BABA-87C1D16691D8}">
      <dgm:prSet/>
      <dgm:spPr/>
      <dgm:t>
        <a:bodyPr/>
        <a:lstStyle/>
        <a:p>
          <a:endParaRPr lang="en-US"/>
        </a:p>
      </dgm:t>
    </dgm:pt>
    <dgm:pt modelId="{EE694595-814D-444F-809D-AA7DF1063B10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BA62DE8-6D78-4501-8FAF-0A30BA38DDFB}" type="parTrans" cxnId="{453897CB-BDDB-4623-8DEB-22244118AFC8}">
      <dgm:prSet/>
      <dgm:spPr/>
      <dgm:t>
        <a:bodyPr/>
        <a:lstStyle/>
        <a:p>
          <a:endParaRPr lang="en-US"/>
        </a:p>
      </dgm:t>
    </dgm:pt>
    <dgm:pt modelId="{D38AB675-1A42-4C80-B9B6-3C65F0386F69}" type="sibTrans" cxnId="{453897CB-BDDB-4623-8DEB-22244118AFC8}">
      <dgm:prSet/>
      <dgm:spPr/>
      <dgm:t>
        <a:bodyPr/>
        <a:lstStyle/>
        <a:p>
          <a:endParaRPr lang="en-US"/>
        </a:p>
      </dgm:t>
    </dgm:pt>
    <dgm:pt modelId="{F8A88F07-7501-4641-AFEC-5C45D4CE76E5}" type="pres">
      <dgm:prSet presAssocID="{D9AF4017-1FB4-4AB9-9D04-82B3626A66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664A5-862E-42FF-9F59-DC48F95604C0}" type="pres">
      <dgm:prSet presAssocID="{24F49AA9-0A11-4AAC-BA35-86F23B1E0199}" presName="composite" presStyleCnt="0"/>
      <dgm:spPr/>
    </dgm:pt>
    <dgm:pt modelId="{F5A22EA4-A803-44D5-B517-E24E0C2A5A63}" type="pres">
      <dgm:prSet presAssocID="{24F49AA9-0A11-4AAC-BA35-86F23B1E01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3FF05-15BD-48ED-93B2-F4522B9890A1}" type="pres">
      <dgm:prSet presAssocID="{24F49AA9-0A11-4AAC-BA35-86F23B1E019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57846-632F-43BC-9D4F-186EAC037667}" type="pres">
      <dgm:prSet presAssocID="{A4D8A5B1-554C-4FEF-832A-6799841FD642}" presName="space" presStyleCnt="0"/>
      <dgm:spPr/>
    </dgm:pt>
    <dgm:pt modelId="{1393026D-CB05-4F7C-85E0-BECA324009A4}" type="pres">
      <dgm:prSet presAssocID="{AA45733E-12AC-4694-9E8E-23A382741F3D}" presName="composite" presStyleCnt="0"/>
      <dgm:spPr/>
    </dgm:pt>
    <dgm:pt modelId="{121684A2-9EA2-4683-BAF2-F2FA4E117207}" type="pres">
      <dgm:prSet presAssocID="{AA45733E-12AC-4694-9E8E-23A382741F3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20B06-3EF5-4737-81C6-0F1D68ADB03F}" type="pres">
      <dgm:prSet presAssocID="{AA45733E-12AC-4694-9E8E-23A382741F3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FFAD4-4950-4433-82B1-67084585F3C3}" type="pres">
      <dgm:prSet presAssocID="{135CB363-CD61-4BE8-8C24-F4FD7994B472}" presName="space" presStyleCnt="0"/>
      <dgm:spPr/>
    </dgm:pt>
    <dgm:pt modelId="{775F93E6-FD92-4B8C-AE0E-363102EA3A61}" type="pres">
      <dgm:prSet presAssocID="{3BC66F06-89C0-480D-ADF1-A1E880C0F52F}" presName="composite" presStyleCnt="0"/>
      <dgm:spPr/>
    </dgm:pt>
    <dgm:pt modelId="{87120C56-6D96-4A91-B2CC-AA0A553C73A8}" type="pres">
      <dgm:prSet presAssocID="{3BC66F06-89C0-480D-ADF1-A1E880C0F5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99EAB-EFB3-4741-AA77-04818B75059C}" type="pres">
      <dgm:prSet presAssocID="{3BC66F06-89C0-480D-ADF1-A1E880C0F5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B09BC1-77AC-4137-A36F-5BC5A61099F7}" type="presOf" srcId="{60EEE5BA-47A2-423C-9597-0235DCF57631}" destId="{9D720B06-3EF5-4737-81C6-0F1D68ADB03F}" srcOrd="0" destOrd="3" presId="urn:microsoft.com/office/officeart/2005/8/layout/hList1"/>
    <dgm:cxn modelId="{18FE18D7-DC59-49B9-A502-189AF353F1F7}" type="presOf" srcId="{126796DD-661A-455F-AA7A-8A7BC0110528}" destId="{9D720B06-3EF5-4737-81C6-0F1D68ADB03F}" srcOrd="0" destOrd="1" presId="urn:microsoft.com/office/officeart/2005/8/layout/hList1"/>
    <dgm:cxn modelId="{4BB5E982-6AEB-4E9F-8FD5-66892350CC25}" type="presOf" srcId="{3BC66F06-89C0-480D-ADF1-A1E880C0F52F}" destId="{87120C56-6D96-4A91-B2CC-AA0A553C73A8}" srcOrd="0" destOrd="0" presId="urn:microsoft.com/office/officeart/2005/8/layout/hList1"/>
    <dgm:cxn modelId="{453897CB-BDDB-4623-8DEB-22244118AFC8}" srcId="{AA45733E-12AC-4694-9E8E-23A382741F3D}" destId="{EE694595-814D-444F-809D-AA7DF1063B10}" srcOrd="4" destOrd="0" parTransId="{7BA62DE8-6D78-4501-8FAF-0A30BA38DDFB}" sibTransId="{D38AB675-1A42-4C80-B9B6-3C65F0386F69}"/>
    <dgm:cxn modelId="{AB68B240-FF6A-4C55-B60E-36E7F1CB4334}" type="presOf" srcId="{EE694595-814D-444F-809D-AA7DF1063B10}" destId="{9D720B06-3EF5-4737-81C6-0F1D68ADB03F}" srcOrd="0" destOrd="4" presId="urn:microsoft.com/office/officeart/2005/8/layout/hList1"/>
    <dgm:cxn modelId="{DC44E009-9BDE-4558-B3B8-B97BFAD732B0}" srcId="{24F49AA9-0A11-4AAC-BA35-86F23B1E0199}" destId="{DD1F88C7-CC63-40A5-82DF-6170E0B863BD}" srcOrd="0" destOrd="0" parTransId="{2DF9D963-8CF4-44BC-A021-4C1A0A70C8C3}" sibTransId="{DE7BAA14-E07A-454C-9AE0-D2FFFF8C30AD}"/>
    <dgm:cxn modelId="{C86FE8FD-A2A1-4D27-A292-471659C14291}" type="presOf" srcId="{24F49AA9-0A11-4AAC-BA35-86F23B1E0199}" destId="{F5A22EA4-A803-44D5-B517-E24E0C2A5A63}" srcOrd="0" destOrd="0" presId="urn:microsoft.com/office/officeart/2005/8/layout/hList1"/>
    <dgm:cxn modelId="{4C74638E-D884-4589-A44E-702925F5F706}" type="presOf" srcId="{AA45733E-12AC-4694-9E8E-23A382741F3D}" destId="{121684A2-9EA2-4683-BAF2-F2FA4E117207}" srcOrd="0" destOrd="0" presId="urn:microsoft.com/office/officeart/2005/8/layout/hList1"/>
    <dgm:cxn modelId="{C4DE65D5-7133-4710-8090-E1FE0CEFAFCC}" type="presOf" srcId="{FCC27361-ECAF-4E31-B93F-6FC83F41A8EA}" destId="{9D720B06-3EF5-4737-81C6-0F1D68ADB03F}" srcOrd="0" destOrd="5" presId="urn:microsoft.com/office/officeart/2005/8/layout/hList1"/>
    <dgm:cxn modelId="{0EDD86A0-A681-4630-B8F5-6451E7E818C9}" srcId="{AA45733E-12AC-4694-9E8E-23A382741F3D}" destId="{126796DD-661A-455F-AA7A-8A7BC0110528}" srcOrd="1" destOrd="0" parTransId="{DF08DE04-C3A5-46FF-9057-711A646A7B30}" sibTransId="{7F953D52-406E-4978-916F-06DC3FC5ACE8}"/>
    <dgm:cxn modelId="{23DD57ED-2F0E-4A15-B319-BA71F875B3A1}" type="presOf" srcId="{3C45E45C-2777-48DB-A095-124690BBC68C}" destId="{9D720B06-3EF5-4737-81C6-0F1D68ADB03F}" srcOrd="0" destOrd="2" presId="urn:microsoft.com/office/officeart/2005/8/layout/hList1"/>
    <dgm:cxn modelId="{C4182FAB-B1BA-45E3-93F8-20AED0BF3B76}" srcId="{AA45733E-12AC-4694-9E8E-23A382741F3D}" destId="{FCC27361-ECAF-4E31-B93F-6FC83F41A8EA}" srcOrd="5" destOrd="0" parTransId="{A8CFD0EE-2270-4CA1-B919-A6F16080B4C5}" sibTransId="{94ECAB0B-D755-4B8C-9DF7-2A08597D4298}"/>
    <dgm:cxn modelId="{804969C0-B15B-4E69-8DC5-73F0D68C4369}" type="presOf" srcId="{D9AF4017-1FB4-4AB9-9D04-82B3626A66E2}" destId="{F8A88F07-7501-4641-AFEC-5C45D4CE76E5}" srcOrd="0" destOrd="0" presId="urn:microsoft.com/office/officeart/2005/8/layout/hList1"/>
    <dgm:cxn modelId="{DEC0DAB4-0764-4243-B871-B8AD51AC597D}" type="presOf" srcId="{29CCA641-135B-4D33-BA04-C1A3B8F10765}" destId="{9D720B06-3EF5-4737-81C6-0F1D68ADB03F}" srcOrd="0" destOrd="0" presId="urn:microsoft.com/office/officeart/2005/8/layout/hList1"/>
    <dgm:cxn modelId="{A9B93461-8BCB-437E-9777-CAF066F44ED7}" srcId="{D9AF4017-1FB4-4AB9-9D04-82B3626A66E2}" destId="{3BC66F06-89C0-480D-ADF1-A1E880C0F52F}" srcOrd="2" destOrd="0" parTransId="{377F0DE3-F08A-4639-B522-3BC3F8B4A92B}" sibTransId="{905F01EF-38FA-4AEF-83BF-8759D61C5ABC}"/>
    <dgm:cxn modelId="{387B03CE-E9FA-4A77-BABA-87C1D16691D8}" srcId="{AA45733E-12AC-4694-9E8E-23A382741F3D}" destId="{60EEE5BA-47A2-423C-9597-0235DCF57631}" srcOrd="3" destOrd="0" parTransId="{E327FF84-659B-47A5-8133-80CD2733D35E}" sibTransId="{0598EB69-4BF5-48AE-B2B7-FE77A8785F19}"/>
    <dgm:cxn modelId="{DC9BD356-2106-4322-9479-5E0C446FBB97}" srcId="{AA45733E-12AC-4694-9E8E-23A382741F3D}" destId="{3C45E45C-2777-48DB-A095-124690BBC68C}" srcOrd="2" destOrd="0" parTransId="{4496854A-68C1-47DF-BCE1-5DBC338BCBF8}" sibTransId="{5B09970A-79C1-43B9-9726-2DD8D54D2064}"/>
    <dgm:cxn modelId="{01BB2285-6A1C-4465-BB41-F878B88A8000}" srcId="{D9AF4017-1FB4-4AB9-9D04-82B3626A66E2}" destId="{24F49AA9-0A11-4AAC-BA35-86F23B1E0199}" srcOrd="0" destOrd="0" parTransId="{97F67DB3-F27F-453F-99A1-70A5FE066C9D}" sibTransId="{A4D8A5B1-554C-4FEF-832A-6799841FD642}"/>
    <dgm:cxn modelId="{2F0D22FC-372D-4E63-B485-FEDC3ECF6C21}" type="presOf" srcId="{DD1F88C7-CC63-40A5-82DF-6170E0B863BD}" destId="{1233FF05-15BD-48ED-93B2-F4522B9890A1}" srcOrd="0" destOrd="0" presId="urn:microsoft.com/office/officeart/2005/8/layout/hList1"/>
    <dgm:cxn modelId="{D53E70A4-FCA7-4C96-A1A6-108A032369CA}" srcId="{AA45733E-12AC-4694-9E8E-23A382741F3D}" destId="{29CCA641-135B-4D33-BA04-C1A3B8F10765}" srcOrd="0" destOrd="0" parTransId="{E1F5AC9E-CBEC-4494-B6C3-75DC89965BFF}" sibTransId="{7BB29554-DB9B-44C9-B391-9DE70AE39297}"/>
    <dgm:cxn modelId="{BCB7082E-56AF-4948-9F7B-5924612FF06E}" srcId="{D9AF4017-1FB4-4AB9-9D04-82B3626A66E2}" destId="{AA45733E-12AC-4694-9E8E-23A382741F3D}" srcOrd="1" destOrd="0" parTransId="{4E10ACC8-0626-4494-BDE0-23C7ADA6F7F2}" sibTransId="{135CB363-CD61-4BE8-8C24-F4FD7994B472}"/>
    <dgm:cxn modelId="{C7A7EE17-15C2-459A-A591-66AFA3BC777C}" srcId="{3BC66F06-89C0-480D-ADF1-A1E880C0F52F}" destId="{CC6910D9-81A6-4076-B8D8-89D6F152DA28}" srcOrd="0" destOrd="0" parTransId="{0CBF99FD-7873-477F-A2DD-EFFD23B449D2}" sibTransId="{51642950-4C88-4801-B0B4-613D89C5117C}"/>
    <dgm:cxn modelId="{7BDB7426-325F-4E61-93DB-E75609ACBC14}" type="presOf" srcId="{CC6910D9-81A6-4076-B8D8-89D6F152DA28}" destId="{B5299EAB-EFB3-4741-AA77-04818B75059C}" srcOrd="0" destOrd="0" presId="urn:microsoft.com/office/officeart/2005/8/layout/hList1"/>
    <dgm:cxn modelId="{8D894FDE-6966-424B-8B08-358D5C59DD7A}" type="presParOf" srcId="{F8A88F07-7501-4641-AFEC-5C45D4CE76E5}" destId="{255664A5-862E-42FF-9F59-DC48F95604C0}" srcOrd="0" destOrd="0" presId="urn:microsoft.com/office/officeart/2005/8/layout/hList1"/>
    <dgm:cxn modelId="{A98A207C-8828-46B8-AFB8-03A659BDF1FF}" type="presParOf" srcId="{255664A5-862E-42FF-9F59-DC48F95604C0}" destId="{F5A22EA4-A803-44D5-B517-E24E0C2A5A63}" srcOrd="0" destOrd="0" presId="urn:microsoft.com/office/officeart/2005/8/layout/hList1"/>
    <dgm:cxn modelId="{65DF49A1-C35C-4990-A5EE-989BDDB4C0C4}" type="presParOf" srcId="{255664A5-862E-42FF-9F59-DC48F95604C0}" destId="{1233FF05-15BD-48ED-93B2-F4522B9890A1}" srcOrd="1" destOrd="0" presId="urn:microsoft.com/office/officeart/2005/8/layout/hList1"/>
    <dgm:cxn modelId="{4D3FF01E-250A-4A69-9743-0995989B4845}" type="presParOf" srcId="{F8A88F07-7501-4641-AFEC-5C45D4CE76E5}" destId="{9C957846-632F-43BC-9D4F-186EAC037667}" srcOrd="1" destOrd="0" presId="urn:microsoft.com/office/officeart/2005/8/layout/hList1"/>
    <dgm:cxn modelId="{AE469395-1C72-4649-A3FA-3C15D8522579}" type="presParOf" srcId="{F8A88F07-7501-4641-AFEC-5C45D4CE76E5}" destId="{1393026D-CB05-4F7C-85E0-BECA324009A4}" srcOrd="2" destOrd="0" presId="urn:microsoft.com/office/officeart/2005/8/layout/hList1"/>
    <dgm:cxn modelId="{45C934D3-CC5E-4F0C-B8E9-05826DAEA531}" type="presParOf" srcId="{1393026D-CB05-4F7C-85E0-BECA324009A4}" destId="{121684A2-9EA2-4683-BAF2-F2FA4E117207}" srcOrd="0" destOrd="0" presId="urn:microsoft.com/office/officeart/2005/8/layout/hList1"/>
    <dgm:cxn modelId="{EF6C603C-7280-4A7D-8FC2-4080AC3A53CF}" type="presParOf" srcId="{1393026D-CB05-4F7C-85E0-BECA324009A4}" destId="{9D720B06-3EF5-4737-81C6-0F1D68ADB03F}" srcOrd="1" destOrd="0" presId="urn:microsoft.com/office/officeart/2005/8/layout/hList1"/>
    <dgm:cxn modelId="{9B268C79-D96B-4DCC-B22A-81F8D1F69A29}" type="presParOf" srcId="{F8A88F07-7501-4641-AFEC-5C45D4CE76E5}" destId="{7C7FFAD4-4950-4433-82B1-67084585F3C3}" srcOrd="3" destOrd="0" presId="urn:microsoft.com/office/officeart/2005/8/layout/hList1"/>
    <dgm:cxn modelId="{B4ECFB55-88B4-4769-B737-2FC6B74AA23A}" type="presParOf" srcId="{F8A88F07-7501-4641-AFEC-5C45D4CE76E5}" destId="{775F93E6-FD92-4B8C-AE0E-363102EA3A61}" srcOrd="4" destOrd="0" presId="urn:microsoft.com/office/officeart/2005/8/layout/hList1"/>
    <dgm:cxn modelId="{93D7B655-CE46-4A77-91C4-E071FEADBBDE}" type="presParOf" srcId="{775F93E6-FD92-4B8C-AE0E-363102EA3A61}" destId="{87120C56-6D96-4A91-B2CC-AA0A553C73A8}" srcOrd="0" destOrd="0" presId="urn:microsoft.com/office/officeart/2005/8/layout/hList1"/>
    <dgm:cxn modelId="{D833E4F5-7D54-40A9-9FF3-E4135E39476C}" type="presParOf" srcId="{775F93E6-FD92-4B8C-AE0E-363102EA3A61}" destId="{B5299EAB-EFB3-4741-AA77-04818B7505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5DCBB9-152E-4C53-B37D-EEE20097017D}" type="doc">
      <dgm:prSet loTypeId="urn:microsoft.com/office/officeart/2005/8/layout/h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42C48B0-3915-4FAA-A615-381612CC5D90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6FD7A99-B51F-4DF8-A9E6-B257CC02499F}" type="parTrans" cxnId="{25C11790-71FF-44B0-84D6-1D1C0C5ED2E3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2675464-4488-45DE-825F-01DF1A5C6844}" type="sibTrans" cxnId="{25C11790-71FF-44B0-84D6-1D1C0C5ED2E3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1E9184B-FAA1-4725-BF7C-CC9D5D81A89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CE86A6F-093E-4B68-AE9F-D3246A2E7258}" type="parTrans" cxnId="{8E6FF048-7FFE-4CC8-8530-A260624251A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53D9325-EDF6-4724-8A89-09C2EB5B8C07}" type="sibTrans" cxnId="{8E6FF048-7FFE-4CC8-8530-A260624251A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74DC10E-724A-4C64-BF24-E23F52A2101C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6F4C751-8F73-476C-B22C-B29F0C25E9B9}" type="parTrans" cxnId="{C47E6F24-0EDA-46A9-8157-1C1ADC8DA7C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C2DBD26-B245-4717-8CD6-502DE7DDFE61}" type="sibTrans" cxnId="{C47E6F24-0EDA-46A9-8157-1C1ADC8DA7C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31F2CA9-097B-45CF-B0D0-8B581B0005C0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87F18867-59C1-4E8A-A55F-E4D30640D405}" type="parTrans" cxnId="{83F42B71-7F87-45E4-8E04-EFD89BE13F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EE3242C-5359-4039-AF30-9BDC70262CFB}" type="sibTrans" cxnId="{83F42B71-7F87-45E4-8E04-EFD89BE13F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20DD170-3554-46CD-9E8A-D0AD025B3173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F5CFB24-C5D2-4372-91D7-151C322DCC6B}" type="parTrans" cxnId="{58707AE4-E973-4D44-90E3-34BC271066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5A3D76D-AB6C-4C65-8BB0-3B62D2166D82}" type="sibTrans" cxnId="{58707AE4-E973-4D44-90E3-34BC271066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9840A9F-2A58-4E28-AD5C-393C7D11ECE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41ABA79-DF78-4F4A-B3CE-9BC156333C55}" type="parTrans" cxnId="{EA94EE14-7822-4AC6-9C83-47B80AB478E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82256A0-BFAB-4C32-9916-B1F0BAB7FAAA}" type="sibTrans" cxnId="{EA94EE14-7822-4AC6-9C83-47B80AB478E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3F2EB43-F664-491F-9B31-68BE35F5F8E4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A9C6A0-3288-4EDA-9E54-76CD5A8AA05C}" type="parTrans" cxnId="{80C1ACAE-8DA4-4D59-AE3E-7584F5F3E34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5542BC3-19CA-4D25-9AFA-B6CCC09DBDE3}" type="sibTrans" cxnId="{80C1ACAE-8DA4-4D59-AE3E-7584F5F3E34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CD4B451-4EE3-4FB0-8564-7BE4B0D9AA19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CCB8E88-34C3-4CB2-8356-D4C8A9343ED3}" type="parTrans" cxnId="{6E73CF90-EDB3-478F-85A8-BD71AEE4E82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01CDE8E-71DD-4BDB-8C42-245B0DE20D2F}" type="sibTrans" cxnId="{6E73CF90-EDB3-478F-85A8-BD71AEE4E82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553D768-2D7F-465A-9EF2-201B1BA2B5D8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12D47CE-86A1-482C-8291-DE3FF8045574}" type="parTrans" cxnId="{6E8157DA-EC80-4ED2-9BEE-F2D0C87452C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26E157E-2156-40B8-B128-DEB5965E561F}" type="sibTrans" cxnId="{6E8157DA-EC80-4ED2-9BEE-F2D0C87452C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5D4ADBB-9D03-4FCF-BE6A-C8E19BFC358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0182F25-9793-4FED-9C80-A908387FE4FB}" type="parTrans" cxnId="{3833E39E-3E34-4207-987E-8CBD5F6A115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391E3D7-E105-4DED-A2C2-2F815901DB1B}" type="sibTrans" cxnId="{3833E39E-3E34-4207-987E-8CBD5F6A115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524B5BC-8FB3-48BD-8DBD-B86EAC88242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B2F3896-E8F2-450A-B051-EE5A3104A35D}" type="parTrans" cxnId="{5C9B364E-CBE3-432F-87E8-692CBA09644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B04B537-44D3-479F-ADC6-CE02FC8F6D9B}" type="sibTrans" cxnId="{5C9B364E-CBE3-432F-87E8-692CBA09644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935D759-E271-4B8D-B773-F5F65235EA3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F10F799-0DD5-440B-B4FA-C084CC935914}" type="parTrans" cxnId="{0B6E2791-DBD3-4668-A2FA-54AC49E54C3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6C5A655-9B88-4424-9536-A60AFCAAF3AD}" type="sibTrans" cxnId="{0B6E2791-DBD3-4668-A2FA-54AC49E54C3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C60B4A-0561-4C67-BA09-B7F14FFDC33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BC05E58-D672-44BA-9E8F-A4A08C5FC566}" type="parTrans" cxnId="{36E1A435-6FD0-4BBF-9CCE-52C1EF747B8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E46EA38-BD69-4FAF-8699-54804A295B9B}" type="sibTrans" cxnId="{36E1A435-6FD0-4BBF-9CCE-52C1EF747B8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FC774A9-1BBA-44AE-AEE0-24C287845C64}" type="pres">
      <dgm:prSet presAssocID="{5E5DCBB9-152E-4C53-B37D-EEE200970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8A72-61FD-43A6-ACCB-46E5097E92CF}" type="pres">
      <dgm:prSet presAssocID="{E42C48B0-3915-4FAA-A615-381612CC5D90}" presName="composite" presStyleCnt="0"/>
      <dgm:spPr/>
      <dgm:t>
        <a:bodyPr/>
        <a:lstStyle/>
        <a:p>
          <a:endParaRPr lang="en-US"/>
        </a:p>
      </dgm:t>
    </dgm:pt>
    <dgm:pt modelId="{6F3FCE5D-5400-4144-8320-2AEA7AFCCC20}" type="pres">
      <dgm:prSet presAssocID="{E42C48B0-3915-4FAA-A615-381612CC5D9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8B44E-FB00-4070-92D1-FB0788B9C21C}" type="pres">
      <dgm:prSet presAssocID="{E42C48B0-3915-4FAA-A615-381612CC5D9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2FFDA-203A-4BB9-A062-EF7941F2D242}" type="pres">
      <dgm:prSet presAssocID="{E2675464-4488-45DE-825F-01DF1A5C6844}" presName="space" presStyleCnt="0"/>
      <dgm:spPr/>
      <dgm:t>
        <a:bodyPr/>
        <a:lstStyle/>
        <a:p>
          <a:endParaRPr lang="en-US"/>
        </a:p>
      </dgm:t>
    </dgm:pt>
    <dgm:pt modelId="{B9B114D6-7DE3-4BD3-AF34-E3E8986D0333}" type="pres">
      <dgm:prSet presAssocID="{174DC10E-724A-4C64-BF24-E23F52A2101C}" presName="composite" presStyleCnt="0"/>
      <dgm:spPr/>
      <dgm:t>
        <a:bodyPr/>
        <a:lstStyle/>
        <a:p>
          <a:endParaRPr lang="en-US"/>
        </a:p>
      </dgm:t>
    </dgm:pt>
    <dgm:pt modelId="{8533BAE4-06C4-4690-A51E-B3FBC2C87BD7}" type="pres">
      <dgm:prSet presAssocID="{174DC10E-724A-4C64-BF24-E23F52A210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12329-29A0-43D2-9300-CA97BD8B449B}" type="pres">
      <dgm:prSet presAssocID="{174DC10E-724A-4C64-BF24-E23F52A2101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6C877-DF8C-4B3F-A270-EF7B9DACACE2}" type="pres">
      <dgm:prSet presAssocID="{8C2DBD26-B245-4717-8CD6-502DE7DDFE61}" presName="space" presStyleCnt="0"/>
      <dgm:spPr/>
      <dgm:t>
        <a:bodyPr/>
        <a:lstStyle/>
        <a:p>
          <a:endParaRPr lang="en-US"/>
        </a:p>
      </dgm:t>
    </dgm:pt>
    <dgm:pt modelId="{6E6FAA5B-64B0-445F-B524-1409D3451B31}" type="pres">
      <dgm:prSet presAssocID="{C3F2EB43-F664-491F-9B31-68BE35F5F8E4}" presName="composite" presStyleCnt="0"/>
      <dgm:spPr/>
      <dgm:t>
        <a:bodyPr/>
        <a:lstStyle/>
        <a:p>
          <a:endParaRPr lang="en-US"/>
        </a:p>
      </dgm:t>
    </dgm:pt>
    <dgm:pt modelId="{B7DFA401-1F11-4626-8D68-DD7CABE07AF3}" type="pres">
      <dgm:prSet presAssocID="{C3F2EB43-F664-491F-9B31-68BE35F5F8E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F7D6-6A7D-4D84-9A5F-BA7C63703A7E}" type="pres">
      <dgm:prSet presAssocID="{C3F2EB43-F664-491F-9B31-68BE35F5F8E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689D1B-5420-426B-A449-80C7B395A616}" type="presOf" srcId="{831F2CA9-097B-45CF-B0D0-8B581B0005C0}" destId="{EF712329-29A0-43D2-9300-CA97BD8B449B}" srcOrd="0" destOrd="0" presId="urn:microsoft.com/office/officeart/2005/8/layout/hList1"/>
    <dgm:cxn modelId="{DDE6A9A1-24FD-4C1A-95AC-9F57609EDFA9}" type="presOf" srcId="{E935D759-E271-4B8D-B773-F5F65235EA3B}" destId="{02A8B44E-FB00-4070-92D1-FB0788B9C21C}" srcOrd="0" destOrd="3" presId="urn:microsoft.com/office/officeart/2005/8/layout/hList1"/>
    <dgm:cxn modelId="{80C1ACAE-8DA4-4D59-AE3E-7584F5F3E348}" srcId="{5E5DCBB9-152E-4C53-B37D-EEE20097017D}" destId="{C3F2EB43-F664-491F-9B31-68BE35F5F8E4}" srcOrd="2" destOrd="0" parTransId="{10A9C6A0-3288-4EDA-9E54-76CD5A8AA05C}" sibTransId="{B5542BC3-19CA-4D25-9AFA-B6CCC09DBDE3}"/>
    <dgm:cxn modelId="{063C335A-3807-4394-AAE9-424F5343631D}" type="presOf" srcId="{35D4ADBB-9D03-4FCF-BE6A-C8E19BFC358B}" destId="{02A8B44E-FB00-4070-92D1-FB0788B9C21C}" srcOrd="0" destOrd="1" presId="urn:microsoft.com/office/officeart/2005/8/layout/hList1"/>
    <dgm:cxn modelId="{430D9B9D-8BA9-402A-A516-F095A2502E20}" type="presOf" srcId="{5E5DCBB9-152E-4C53-B37D-EEE20097017D}" destId="{1FC774A9-1BBA-44AE-AEE0-24C287845C64}" srcOrd="0" destOrd="0" presId="urn:microsoft.com/office/officeart/2005/8/layout/hList1"/>
    <dgm:cxn modelId="{828787DD-7A53-49A5-B1D4-C97DD554ADAA}" type="presOf" srcId="{E524B5BC-8FB3-48BD-8DBD-B86EAC88242A}" destId="{02A8B44E-FB00-4070-92D1-FB0788B9C21C}" srcOrd="0" destOrd="2" presId="urn:microsoft.com/office/officeart/2005/8/layout/hList1"/>
    <dgm:cxn modelId="{25C11790-71FF-44B0-84D6-1D1C0C5ED2E3}" srcId="{5E5DCBB9-152E-4C53-B37D-EEE20097017D}" destId="{E42C48B0-3915-4FAA-A615-381612CC5D90}" srcOrd="0" destOrd="0" parTransId="{56FD7A99-B51F-4DF8-A9E6-B257CC02499F}" sibTransId="{E2675464-4488-45DE-825F-01DF1A5C6844}"/>
    <dgm:cxn modelId="{8E6FF048-7FFE-4CC8-8530-A260624251A4}" srcId="{E42C48B0-3915-4FAA-A615-381612CC5D90}" destId="{81E9184B-FAA1-4725-BF7C-CC9D5D81A89B}" srcOrd="5" destOrd="0" parTransId="{DCE86A6F-093E-4B68-AE9F-D3246A2E7258}" sibTransId="{153D9325-EDF6-4724-8A89-09C2EB5B8C07}"/>
    <dgm:cxn modelId="{3833E39E-3E34-4207-987E-8CBD5F6A115E}" srcId="{E42C48B0-3915-4FAA-A615-381612CC5D90}" destId="{35D4ADBB-9D03-4FCF-BE6A-C8E19BFC358B}" srcOrd="1" destOrd="0" parTransId="{50182F25-9793-4FED-9C80-A908387FE4FB}" sibTransId="{9391E3D7-E105-4DED-A2C2-2F815901DB1B}"/>
    <dgm:cxn modelId="{36E1A435-6FD0-4BBF-9CCE-52C1EF747B80}" srcId="{E42C48B0-3915-4FAA-A615-381612CC5D90}" destId="{10C60B4A-0561-4C67-BA09-B7F14FFDC335}" srcOrd="4" destOrd="0" parTransId="{2BC05E58-D672-44BA-9E8F-A4A08C5FC566}" sibTransId="{9E46EA38-BD69-4FAF-8699-54804A295B9B}"/>
    <dgm:cxn modelId="{8C381132-E2F0-47E5-8AFC-04BAB6BE86DA}" type="presOf" srcId="{E42C48B0-3915-4FAA-A615-381612CC5D90}" destId="{6F3FCE5D-5400-4144-8320-2AEA7AFCCC20}" srcOrd="0" destOrd="0" presId="urn:microsoft.com/office/officeart/2005/8/layout/hList1"/>
    <dgm:cxn modelId="{6E8157DA-EC80-4ED2-9BEE-F2D0C87452CF}" srcId="{E42C48B0-3915-4FAA-A615-381612CC5D90}" destId="{2553D768-2D7F-465A-9EF2-201B1BA2B5D8}" srcOrd="0" destOrd="0" parTransId="{612D47CE-86A1-482C-8291-DE3FF8045574}" sibTransId="{426E157E-2156-40B8-B128-DEB5965E561F}"/>
    <dgm:cxn modelId="{263D5A5D-C687-4643-B1E0-80069CAD19CF}" type="presOf" srcId="{2553D768-2D7F-465A-9EF2-201B1BA2B5D8}" destId="{02A8B44E-FB00-4070-92D1-FB0788B9C21C}" srcOrd="0" destOrd="0" presId="urn:microsoft.com/office/officeart/2005/8/layout/hList1"/>
    <dgm:cxn modelId="{5C9B364E-CBE3-432F-87E8-692CBA096446}" srcId="{E42C48B0-3915-4FAA-A615-381612CC5D90}" destId="{E524B5BC-8FB3-48BD-8DBD-B86EAC88242A}" srcOrd="2" destOrd="0" parTransId="{4B2F3896-E8F2-450A-B051-EE5A3104A35D}" sibTransId="{8B04B537-44D3-479F-ADC6-CE02FC8F6D9B}"/>
    <dgm:cxn modelId="{093358C8-A796-4944-BB63-E026D6E5D0B8}" type="presOf" srcId="{81E9184B-FAA1-4725-BF7C-CC9D5D81A89B}" destId="{02A8B44E-FB00-4070-92D1-FB0788B9C21C}" srcOrd="0" destOrd="5" presId="urn:microsoft.com/office/officeart/2005/8/layout/hList1"/>
    <dgm:cxn modelId="{EA94EE14-7822-4AC6-9C83-47B80AB478E2}" srcId="{174DC10E-724A-4C64-BF24-E23F52A2101C}" destId="{59840A9F-2A58-4E28-AD5C-393C7D11ECEA}" srcOrd="2" destOrd="0" parTransId="{941ABA79-DF78-4F4A-B3CE-9BC156333C55}" sibTransId="{882256A0-BFAB-4C32-9916-B1F0BAB7FAAA}"/>
    <dgm:cxn modelId="{58707AE4-E973-4D44-90E3-34BC271066B0}" srcId="{174DC10E-724A-4C64-BF24-E23F52A2101C}" destId="{720DD170-3554-46CD-9E8A-D0AD025B3173}" srcOrd="1" destOrd="0" parTransId="{EF5CFB24-C5D2-4372-91D7-151C322DCC6B}" sibTransId="{95A3D76D-AB6C-4C65-8BB0-3B62D2166D82}"/>
    <dgm:cxn modelId="{B1AA119A-5AC5-45B9-BBEA-F569DBB34943}" type="presOf" srcId="{174DC10E-724A-4C64-BF24-E23F52A2101C}" destId="{8533BAE4-06C4-4690-A51E-B3FBC2C87BD7}" srcOrd="0" destOrd="0" presId="urn:microsoft.com/office/officeart/2005/8/layout/hList1"/>
    <dgm:cxn modelId="{406BB32A-61E0-467E-A773-0F1F2A583617}" type="presOf" srcId="{3CD4B451-4EE3-4FB0-8564-7BE4B0D9AA19}" destId="{BEA8F7D6-6A7D-4D84-9A5F-BA7C63703A7E}" srcOrd="0" destOrd="0" presId="urn:microsoft.com/office/officeart/2005/8/layout/hList1"/>
    <dgm:cxn modelId="{0E47E28B-E8E8-4CBF-B9EC-F96BA95D712C}" type="presOf" srcId="{10C60B4A-0561-4C67-BA09-B7F14FFDC335}" destId="{02A8B44E-FB00-4070-92D1-FB0788B9C21C}" srcOrd="0" destOrd="4" presId="urn:microsoft.com/office/officeart/2005/8/layout/hList1"/>
    <dgm:cxn modelId="{5E775A39-0F19-4AD1-B829-920A2119EA89}" type="presOf" srcId="{720DD170-3554-46CD-9E8A-D0AD025B3173}" destId="{EF712329-29A0-43D2-9300-CA97BD8B449B}" srcOrd="0" destOrd="1" presId="urn:microsoft.com/office/officeart/2005/8/layout/hList1"/>
    <dgm:cxn modelId="{0B6E2791-DBD3-4668-A2FA-54AC49E54C32}" srcId="{E42C48B0-3915-4FAA-A615-381612CC5D90}" destId="{E935D759-E271-4B8D-B773-F5F65235EA3B}" srcOrd="3" destOrd="0" parTransId="{EF10F799-0DD5-440B-B4FA-C084CC935914}" sibTransId="{96C5A655-9B88-4424-9536-A60AFCAAF3AD}"/>
    <dgm:cxn modelId="{6687F314-C3F6-402A-963E-7ACE7B80A207}" type="presOf" srcId="{C3F2EB43-F664-491F-9B31-68BE35F5F8E4}" destId="{B7DFA401-1F11-4626-8D68-DD7CABE07AF3}" srcOrd="0" destOrd="0" presId="urn:microsoft.com/office/officeart/2005/8/layout/hList1"/>
    <dgm:cxn modelId="{C47E6F24-0EDA-46A9-8157-1C1ADC8DA7C6}" srcId="{5E5DCBB9-152E-4C53-B37D-EEE20097017D}" destId="{174DC10E-724A-4C64-BF24-E23F52A2101C}" srcOrd="1" destOrd="0" parTransId="{E6F4C751-8F73-476C-B22C-B29F0C25E9B9}" sibTransId="{8C2DBD26-B245-4717-8CD6-502DE7DDFE61}"/>
    <dgm:cxn modelId="{83F42B71-7F87-45E4-8E04-EFD89BE13FF6}" srcId="{174DC10E-724A-4C64-BF24-E23F52A2101C}" destId="{831F2CA9-097B-45CF-B0D0-8B581B0005C0}" srcOrd="0" destOrd="0" parTransId="{87F18867-59C1-4E8A-A55F-E4D30640D405}" sibTransId="{BEE3242C-5359-4039-AF30-9BDC70262CFB}"/>
    <dgm:cxn modelId="{B7F3D63A-4BA5-425B-B36B-18AD4781228B}" type="presOf" srcId="{59840A9F-2A58-4E28-AD5C-393C7D11ECEA}" destId="{EF712329-29A0-43D2-9300-CA97BD8B449B}" srcOrd="0" destOrd="2" presId="urn:microsoft.com/office/officeart/2005/8/layout/hList1"/>
    <dgm:cxn modelId="{6E73CF90-EDB3-478F-85A8-BD71AEE4E825}" srcId="{C3F2EB43-F664-491F-9B31-68BE35F5F8E4}" destId="{3CD4B451-4EE3-4FB0-8564-7BE4B0D9AA19}" srcOrd="0" destOrd="0" parTransId="{2CCB8E88-34C3-4CB2-8356-D4C8A9343ED3}" sibTransId="{201CDE8E-71DD-4BDB-8C42-245B0DE20D2F}"/>
    <dgm:cxn modelId="{26D24195-95BC-4E93-850F-8A78F5C9BE4D}" type="presParOf" srcId="{1FC774A9-1BBA-44AE-AEE0-24C287845C64}" destId="{FCD68A72-61FD-43A6-ACCB-46E5097E92CF}" srcOrd="0" destOrd="0" presId="urn:microsoft.com/office/officeart/2005/8/layout/hList1"/>
    <dgm:cxn modelId="{627FF8C5-111E-4FED-9DFE-BB12B6B2FAC8}" type="presParOf" srcId="{FCD68A72-61FD-43A6-ACCB-46E5097E92CF}" destId="{6F3FCE5D-5400-4144-8320-2AEA7AFCCC20}" srcOrd="0" destOrd="0" presId="urn:microsoft.com/office/officeart/2005/8/layout/hList1"/>
    <dgm:cxn modelId="{0B3CFC88-860E-41D8-8982-DE95DAF84460}" type="presParOf" srcId="{FCD68A72-61FD-43A6-ACCB-46E5097E92CF}" destId="{02A8B44E-FB00-4070-92D1-FB0788B9C21C}" srcOrd="1" destOrd="0" presId="urn:microsoft.com/office/officeart/2005/8/layout/hList1"/>
    <dgm:cxn modelId="{D0B559E8-3AB1-4FEF-A19B-FA0D3B076F44}" type="presParOf" srcId="{1FC774A9-1BBA-44AE-AEE0-24C287845C64}" destId="{6272FFDA-203A-4BB9-A062-EF7941F2D242}" srcOrd="1" destOrd="0" presId="urn:microsoft.com/office/officeart/2005/8/layout/hList1"/>
    <dgm:cxn modelId="{B9AAD705-394A-4C00-87E1-8C19936720A9}" type="presParOf" srcId="{1FC774A9-1BBA-44AE-AEE0-24C287845C64}" destId="{B9B114D6-7DE3-4BD3-AF34-E3E8986D0333}" srcOrd="2" destOrd="0" presId="urn:microsoft.com/office/officeart/2005/8/layout/hList1"/>
    <dgm:cxn modelId="{46350BDC-F8F9-461E-A7EF-C379351E2535}" type="presParOf" srcId="{B9B114D6-7DE3-4BD3-AF34-E3E8986D0333}" destId="{8533BAE4-06C4-4690-A51E-B3FBC2C87BD7}" srcOrd="0" destOrd="0" presId="urn:microsoft.com/office/officeart/2005/8/layout/hList1"/>
    <dgm:cxn modelId="{6B775A98-4193-4973-842E-CECF47696560}" type="presParOf" srcId="{B9B114D6-7DE3-4BD3-AF34-E3E8986D0333}" destId="{EF712329-29A0-43D2-9300-CA97BD8B449B}" srcOrd="1" destOrd="0" presId="urn:microsoft.com/office/officeart/2005/8/layout/hList1"/>
    <dgm:cxn modelId="{43C5FD82-5923-49E6-866C-487DF2DF8D66}" type="presParOf" srcId="{1FC774A9-1BBA-44AE-AEE0-24C287845C64}" destId="{E996C877-DF8C-4B3F-A270-EF7B9DACACE2}" srcOrd="3" destOrd="0" presId="urn:microsoft.com/office/officeart/2005/8/layout/hList1"/>
    <dgm:cxn modelId="{63C853E2-9AB6-4F3F-A483-5A1C4B854946}" type="presParOf" srcId="{1FC774A9-1BBA-44AE-AEE0-24C287845C64}" destId="{6E6FAA5B-64B0-445F-B524-1409D3451B31}" srcOrd="4" destOrd="0" presId="urn:microsoft.com/office/officeart/2005/8/layout/hList1"/>
    <dgm:cxn modelId="{56788F30-130B-4C27-932A-3EC0E9B12898}" type="presParOf" srcId="{6E6FAA5B-64B0-445F-B524-1409D3451B31}" destId="{B7DFA401-1F11-4626-8D68-DD7CABE07AF3}" srcOrd="0" destOrd="0" presId="urn:microsoft.com/office/officeart/2005/8/layout/hList1"/>
    <dgm:cxn modelId="{BEA39C09-B4FD-44CC-B59B-EE9B62B8F97F}" type="presParOf" srcId="{6E6FAA5B-64B0-445F-B524-1409D3451B31}" destId="{BEA8F7D6-6A7D-4D84-9A5F-BA7C63703A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E6CAC96-E2DB-4558-9DA0-D7611DAEF865}" type="doc">
      <dgm:prSet loTypeId="urn:microsoft.com/office/officeart/2005/8/layout/h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CE7616DD-CEA2-43D1-A101-24FC78BB4FA8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D01F32E-2164-4E2F-9DD4-BE91BD35FDD8}" type="parTrans" cxnId="{3837AE66-28B5-42E9-9813-E63B802792A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3395137-5F25-4373-ACC1-D4441521A296}" type="sibTrans" cxnId="{3837AE66-28B5-42E9-9813-E63B802792A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34B3F22-2239-4756-AAD1-20D3FB6356E0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01918464-D449-4A5F-BF86-1BA5A86FA95B}" type="parTrans" cxnId="{5B900307-07E4-4DFA-B453-7CDD09C15EF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1B25CD8-3ECE-4930-8FAE-34390AE48325}" type="sibTrans" cxnId="{5B900307-07E4-4DFA-B453-7CDD09C15EF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B168CA3-C0E3-48C6-8421-DE2BC48FFE7B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74D6F76-BF66-413F-BCF3-BA107D25619D}" type="parTrans" cxnId="{267255D1-3A34-450C-A86C-4B74279ADE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583D66A-8FF7-47D7-A64C-7DAC813A9393}" type="sibTrans" cxnId="{267255D1-3A34-450C-A86C-4B74279ADE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E318AD3-50C7-40F6-B584-EC8C43150C7A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12B166B3-F48E-4441-B7C1-EC35F0BE8721}" type="parTrans" cxnId="{4A430570-4F47-40BF-9237-14269DB682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5F47C1D-7CF3-457C-8E22-4EE57F098AD8}" type="sibTrans" cxnId="{4A430570-4F47-40BF-9237-14269DB682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9702680-2B8E-4BEB-9C73-967B857D4C36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4761336-FFDC-415B-8062-40D220E035D4}" type="parTrans" cxnId="{04FD1331-06A7-4C70-9C97-158F801E6AC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A6DE011-0849-4EC1-A61A-0AB5727DCDA3}" type="sibTrans" cxnId="{04FD1331-06A7-4C70-9C97-158F801E6AC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7D9C6B1-B1D9-4471-9611-E3DF3A1EE4DB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9F1EC2E2-A0A6-4098-B393-AEE26638372F}" type="parTrans" cxnId="{01CE6BEE-019A-4248-8F81-62D39267847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322F0BC-2B36-4B8E-B330-7C16D25B59BC}" type="sibTrans" cxnId="{01CE6BEE-019A-4248-8F81-62D39267847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82AF47F-557A-4126-ADBC-C85251B3278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D184716E-98E7-4376-B478-56C865B65248}" type="parTrans" cxnId="{A1BFD62C-5B34-46EE-ABF3-82EAE93CCFCD}">
      <dgm:prSet/>
      <dgm:spPr/>
      <dgm:t>
        <a:bodyPr/>
        <a:lstStyle/>
        <a:p>
          <a:endParaRPr lang="en-US"/>
        </a:p>
      </dgm:t>
    </dgm:pt>
    <dgm:pt modelId="{6EB14213-993A-440E-8B33-BB41BCE68B65}" type="sibTrans" cxnId="{A1BFD62C-5B34-46EE-ABF3-82EAE93CCFCD}">
      <dgm:prSet/>
      <dgm:spPr/>
      <dgm:t>
        <a:bodyPr/>
        <a:lstStyle/>
        <a:p>
          <a:endParaRPr lang="en-US"/>
        </a:p>
      </dgm:t>
    </dgm:pt>
    <dgm:pt modelId="{A05A254F-2D7E-40FD-83A2-B680C79DC3E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04E92C0-8C8F-4ADF-8A24-7DBC55671FDB}" type="parTrans" cxnId="{FD91741D-7C1E-4219-A2BF-B9B63E288CEE}">
      <dgm:prSet/>
      <dgm:spPr/>
      <dgm:t>
        <a:bodyPr/>
        <a:lstStyle/>
        <a:p>
          <a:endParaRPr lang="en-US"/>
        </a:p>
      </dgm:t>
    </dgm:pt>
    <dgm:pt modelId="{26627FA6-71CB-43B0-8C90-CE1FE6A2959A}" type="sibTrans" cxnId="{FD91741D-7C1E-4219-A2BF-B9B63E288CEE}">
      <dgm:prSet/>
      <dgm:spPr/>
      <dgm:t>
        <a:bodyPr/>
        <a:lstStyle/>
        <a:p>
          <a:endParaRPr lang="en-US"/>
        </a:p>
      </dgm:t>
    </dgm:pt>
    <dgm:pt modelId="{C0EE1720-4077-4816-96F9-CAFB0B870B2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D8BEE341-5293-4A48-8605-8B5057601E7F}" type="parTrans" cxnId="{F6E2AF71-D0E5-4161-BF40-A20414546EDA}">
      <dgm:prSet/>
      <dgm:spPr/>
      <dgm:t>
        <a:bodyPr/>
        <a:lstStyle/>
        <a:p>
          <a:endParaRPr lang="en-US"/>
        </a:p>
      </dgm:t>
    </dgm:pt>
    <dgm:pt modelId="{63DDBC35-CC4A-476C-A490-170027D36242}" type="sibTrans" cxnId="{F6E2AF71-D0E5-4161-BF40-A20414546EDA}">
      <dgm:prSet/>
      <dgm:spPr/>
      <dgm:t>
        <a:bodyPr/>
        <a:lstStyle/>
        <a:p>
          <a:endParaRPr lang="en-US"/>
        </a:p>
      </dgm:t>
    </dgm:pt>
    <dgm:pt modelId="{B9C63CAD-DD2B-4225-A919-561F879996D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857E78B-7B57-42EA-91E3-36EB35322C65}" type="parTrans" cxnId="{32CBAE60-911A-48A5-8591-9B5397B78B2A}">
      <dgm:prSet/>
      <dgm:spPr/>
      <dgm:t>
        <a:bodyPr/>
        <a:lstStyle/>
        <a:p>
          <a:endParaRPr lang="en-US"/>
        </a:p>
      </dgm:t>
    </dgm:pt>
    <dgm:pt modelId="{FE3059BB-48E6-4625-BED1-CA1A4EBBD7CF}" type="sibTrans" cxnId="{32CBAE60-911A-48A5-8591-9B5397B78B2A}">
      <dgm:prSet/>
      <dgm:spPr/>
      <dgm:t>
        <a:bodyPr/>
        <a:lstStyle/>
        <a:p>
          <a:endParaRPr lang="en-US"/>
        </a:p>
      </dgm:t>
    </dgm:pt>
    <dgm:pt modelId="{C4A4AC6A-CB6D-4CCC-8C52-C916F52CEA6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7774E03-0863-454D-A6B8-B1AA2A898604}" type="parTrans" cxnId="{A405BABF-58E3-452C-9C9D-29FECB77759C}">
      <dgm:prSet/>
      <dgm:spPr/>
      <dgm:t>
        <a:bodyPr/>
        <a:lstStyle/>
        <a:p>
          <a:endParaRPr lang="en-US"/>
        </a:p>
      </dgm:t>
    </dgm:pt>
    <dgm:pt modelId="{B097FF6D-2062-4C04-8773-0032485757B6}" type="sibTrans" cxnId="{A405BABF-58E3-452C-9C9D-29FECB77759C}">
      <dgm:prSet/>
      <dgm:spPr/>
      <dgm:t>
        <a:bodyPr/>
        <a:lstStyle/>
        <a:p>
          <a:endParaRPr lang="en-US"/>
        </a:p>
      </dgm:t>
    </dgm:pt>
    <dgm:pt modelId="{522A0ADE-93D7-4E46-86BE-655642B2449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0CD3522F-27EB-4FE8-9D0F-92CFE9B01C99}" type="parTrans" cxnId="{CC3E674C-9C97-460F-A404-E1CE7F6FB68B}">
      <dgm:prSet/>
      <dgm:spPr/>
      <dgm:t>
        <a:bodyPr/>
        <a:lstStyle/>
        <a:p>
          <a:endParaRPr lang="en-US"/>
        </a:p>
      </dgm:t>
    </dgm:pt>
    <dgm:pt modelId="{CA379C3C-9F0B-45D4-9146-9AD6345DE9AC}" type="sibTrans" cxnId="{CC3E674C-9C97-460F-A404-E1CE7F6FB68B}">
      <dgm:prSet/>
      <dgm:spPr/>
      <dgm:t>
        <a:bodyPr/>
        <a:lstStyle/>
        <a:p>
          <a:endParaRPr lang="en-US"/>
        </a:p>
      </dgm:t>
    </dgm:pt>
    <dgm:pt modelId="{95D51800-9FEF-439C-8F3E-77919B2B9489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E5A45A98-32C8-402B-AAB0-28A59241A26E}" type="parTrans" cxnId="{20C511AF-7422-4136-84B4-BD322EDCCEB7}">
      <dgm:prSet/>
      <dgm:spPr/>
      <dgm:t>
        <a:bodyPr/>
        <a:lstStyle/>
        <a:p>
          <a:endParaRPr lang="en-US"/>
        </a:p>
      </dgm:t>
    </dgm:pt>
    <dgm:pt modelId="{A63BC369-5AA7-45FE-AFC9-78B54FC7CE8D}" type="sibTrans" cxnId="{20C511AF-7422-4136-84B4-BD322EDCCEB7}">
      <dgm:prSet/>
      <dgm:spPr/>
      <dgm:t>
        <a:bodyPr/>
        <a:lstStyle/>
        <a:p>
          <a:endParaRPr lang="en-US"/>
        </a:p>
      </dgm:t>
    </dgm:pt>
    <dgm:pt modelId="{EAA39EC6-7837-49C4-BEE3-9A5AFBB7462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88AB49A4-F017-4120-A334-C6F0BB543484}" type="parTrans" cxnId="{C46BB08F-F4DC-49D6-BD1F-55BC4D9CF8D8}">
      <dgm:prSet/>
      <dgm:spPr/>
      <dgm:t>
        <a:bodyPr/>
        <a:lstStyle/>
        <a:p>
          <a:endParaRPr lang="en-US"/>
        </a:p>
      </dgm:t>
    </dgm:pt>
    <dgm:pt modelId="{0BE8A63A-64A1-4A4E-A5ED-CB0BBD51BF3B}" type="sibTrans" cxnId="{C46BB08F-F4DC-49D6-BD1F-55BC4D9CF8D8}">
      <dgm:prSet/>
      <dgm:spPr/>
      <dgm:t>
        <a:bodyPr/>
        <a:lstStyle/>
        <a:p>
          <a:endParaRPr lang="en-US"/>
        </a:p>
      </dgm:t>
    </dgm:pt>
    <dgm:pt modelId="{9777CAD2-5FAD-4904-B7E4-C5C7D01F0ABC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6217FE54-9C6A-4E80-BB08-B5CCDEC8BCD4}" type="parTrans" cxnId="{65CB911B-6E0F-4929-9FB6-A158023551B6}">
      <dgm:prSet/>
      <dgm:spPr/>
      <dgm:t>
        <a:bodyPr/>
        <a:lstStyle/>
        <a:p>
          <a:endParaRPr lang="en-US"/>
        </a:p>
      </dgm:t>
    </dgm:pt>
    <dgm:pt modelId="{600AEEFC-E3CF-43AC-95FB-A08A794921FE}" type="sibTrans" cxnId="{65CB911B-6E0F-4929-9FB6-A158023551B6}">
      <dgm:prSet/>
      <dgm:spPr/>
      <dgm:t>
        <a:bodyPr/>
        <a:lstStyle/>
        <a:p>
          <a:endParaRPr lang="en-US"/>
        </a:p>
      </dgm:t>
    </dgm:pt>
    <dgm:pt modelId="{BDB4B159-E4AF-40A4-AE66-6D4317ADCCA0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7F4B0FE8-DAC4-4C8A-9AB1-D34F6A382B57}" type="parTrans" cxnId="{FAB37203-5C19-44F0-B655-11DA70A91072}">
      <dgm:prSet/>
      <dgm:spPr/>
      <dgm:t>
        <a:bodyPr/>
        <a:lstStyle/>
        <a:p>
          <a:endParaRPr lang="en-US"/>
        </a:p>
      </dgm:t>
    </dgm:pt>
    <dgm:pt modelId="{8D32ED5E-82EE-4BC2-955F-41AE82528312}" type="sibTrans" cxnId="{FAB37203-5C19-44F0-B655-11DA70A91072}">
      <dgm:prSet/>
      <dgm:spPr/>
      <dgm:t>
        <a:bodyPr/>
        <a:lstStyle/>
        <a:p>
          <a:endParaRPr lang="en-US"/>
        </a:p>
      </dgm:t>
    </dgm:pt>
    <dgm:pt modelId="{F18008B3-7BDD-4AD5-B52B-DEA275E04CF3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CC85072E-CA62-47CD-B91E-2AFB6847B81A}" type="parTrans" cxnId="{873F63CA-B532-4EC1-A185-3AA60953C095}">
      <dgm:prSet/>
      <dgm:spPr/>
      <dgm:t>
        <a:bodyPr/>
        <a:lstStyle/>
        <a:p>
          <a:endParaRPr lang="en-US"/>
        </a:p>
      </dgm:t>
    </dgm:pt>
    <dgm:pt modelId="{F9A197B9-9770-4CB3-A7C6-20411AF292A4}" type="sibTrans" cxnId="{873F63CA-B532-4EC1-A185-3AA60953C095}">
      <dgm:prSet/>
      <dgm:spPr/>
      <dgm:t>
        <a:bodyPr/>
        <a:lstStyle/>
        <a:p>
          <a:endParaRPr lang="en-US"/>
        </a:p>
      </dgm:t>
    </dgm:pt>
    <dgm:pt modelId="{A305794D-4C71-437E-95B8-4F1A7802F4BB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4BDF9A7-B546-4445-BFD6-72AEAE914BC5}" type="parTrans" cxnId="{85B3311E-433E-402F-ABD5-BEA0F2D4AF68}">
      <dgm:prSet/>
      <dgm:spPr/>
      <dgm:t>
        <a:bodyPr/>
        <a:lstStyle/>
        <a:p>
          <a:endParaRPr lang="en-US"/>
        </a:p>
      </dgm:t>
    </dgm:pt>
    <dgm:pt modelId="{5E644461-BE55-4128-9D29-0EAD5A8DC323}" type="sibTrans" cxnId="{85B3311E-433E-402F-ABD5-BEA0F2D4AF68}">
      <dgm:prSet/>
      <dgm:spPr/>
      <dgm:t>
        <a:bodyPr/>
        <a:lstStyle/>
        <a:p>
          <a:endParaRPr lang="en-US"/>
        </a:p>
      </dgm:t>
    </dgm:pt>
    <dgm:pt modelId="{7618390C-C3F5-4ACA-B68A-4A2821922DEB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79F2F516-182B-4DDE-9172-6F2A2BBBC27A}" type="parTrans" cxnId="{95958501-1BFB-4B2D-AACA-02CB608FF07B}">
      <dgm:prSet/>
      <dgm:spPr/>
      <dgm:t>
        <a:bodyPr/>
        <a:lstStyle/>
        <a:p>
          <a:endParaRPr lang="en-US"/>
        </a:p>
      </dgm:t>
    </dgm:pt>
    <dgm:pt modelId="{E330D24F-6E10-4523-A70E-0EE9EDAC93B6}" type="sibTrans" cxnId="{95958501-1BFB-4B2D-AACA-02CB608FF07B}">
      <dgm:prSet/>
      <dgm:spPr/>
      <dgm:t>
        <a:bodyPr/>
        <a:lstStyle/>
        <a:p>
          <a:endParaRPr lang="en-US"/>
        </a:p>
      </dgm:t>
    </dgm:pt>
    <dgm:pt modelId="{C5E1159A-D9FD-4EAA-9896-455702E4680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7E42CA6A-7A92-4D5A-BE20-86DB850DEA3F}" type="parTrans" cxnId="{CDA1DB87-4AA3-48D4-856A-477A963A5F9D}">
      <dgm:prSet/>
      <dgm:spPr/>
      <dgm:t>
        <a:bodyPr/>
        <a:lstStyle/>
        <a:p>
          <a:endParaRPr lang="en-US"/>
        </a:p>
      </dgm:t>
    </dgm:pt>
    <dgm:pt modelId="{7BAE9ACE-D0FF-4DB3-A2C4-697C80FCA307}" type="sibTrans" cxnId="{CDA1DB87-4AA3-48D4-856A-477A963A5F9D}">
      <dgm:prSet/>
      <dgm:spPr/>
      <dgm:t>
        <a:bodyPr/>
        <a:lstStyle/>
        <a:p>
          <a:endParaRPr lang="en-US"/>
        </a:p>
      </dgm:t>
    </dgm:pt>
    <dgm:pt modelId="{F36C3382-4BAA-489B-B374-C441030D58BC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BF9377FC-3966-4E82-AF46-1A792EECB09E}" type="parTrans" cxnId="{7EBCD75A-8E95-4E7D-B8D3-919D9BB92612}">
      <dgm:prSet/>
      <dgm:spPr/>
      <dgm:t>
        <a:bodyPr/>
        <a:lstStyle/>
        <a:p>
          <a:endParaRPr lang="en-US"/>
        </a:p>
      </dgm:t>
    </dgm:pt>
    <dgm:pt modelId="{1BE60F66-70D4-45DA-B0AD-8267F5CC0BDB}" type="sibTrans" cxnId="{7EBCD75A-8E95-4E7D-B8D3-919D9BB92612}">
      <dgm:prSet/>
      <dgm:spPr/>
      <dgm:t>
        <a:bodyPr/>
        <a:lstStyle/>
        <a:p>
          <a:endParaRPr lang="en-US"/>
        </a:p>
      </dgm:t>
    </dgm:pt>
    <dgm:pt modelId="{F9E88CDE-95F8-4EC3-B120-B2C451FF9E55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04AA1474-22AA-42D2-9309-B3043904E76C}" type="parTrans" cxnId="{AC7B9D4C-AABF-49BE-9675-3CD426122B1A}">
      <dgm:prSet/>
      <dgm:spPr/>
      <dgm:t>
        <a:bodyPr/>
        <a:lstStyle/>
        <a:p>
          <a:endParaRPr lang="en-US"/>
        </a:p>
      </dgm:t>
    </dgm:pt>
    <dgm:pt modelId="{C1CAC551-6CE0-4D2F-97C1-4BE8D607FDC9}" type="sibTrans" cxnId="{AC7B9D4C-AABF-49BE-9675-3CD426122B1A}">
      <dgm:prSet/>
      <dgm:spPr/>
      <dgm:t>
        <a:bodyPr/>
        <a:lstStyle/>
        <a:p>
          <a:endParaRPr lang="en-US"/>
        </a:p>
      </dgm:t>
    </dgm:pt>
    <dgm:pt modelId="{81B2AB3E-0C43-439C-872D-60626618C170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644293AA-049B-4ADA-BDD4-F0C9D1AC8627}" type="parTrans" cxnId="{80E2FFD8-93A3-4DD5-BD8F-35AE4B137119}">
      <dgm:prSet/>
      <dgm:spPr/>
      <dgm:t>
        <a:bodyPr/>
        <a:lstStyle/>
        <a:p>
          <a:endParaRPr lang="en-US"/>
        </a:p>
      </dgm:t>
    </dgm:pt>
    <dgm:pt modelId="{CBA376FD-C9E4-4F44-8345-65B71D6AD464}" type="sibTrans" cxnId="{80E2FFD8-93A3-4DD5-BD8F-35AE4B137119}">
      <dgm:prSet/>
      <dgm:spPr/>
      <dgm:t>
        <a:bodyPr/>
        <a:lstStyle/>
        <a:p>
          <a:endParaRPr lang="en-US"/>
        </a:p>
      </dgm:t>
    </dgm:pt>
    <dgm:pt modelId="{135D1F55-BE15-49A6-A1DA-E8601ADFE07F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C02E0AA5-6CCC-4ABA-9114-62D883A18F47}" type="parTrans" cxnId="{1EB6D550-48DF-4690-A8F6-90A7CD1A2853}">
      <dgm:prSet/>
      <dgm:spPr/>
      <dgm:t>
        <a:bodyPr/>
        <a:lstStyle/>
        <a:p>
          <a:endParaRPr lang="en-US"/>
        </a:p>
      </dgm:t>
    </dgm:pt>
    <dgm:pt modelId="{362E4429-C26C-4149-A9A2-9D60F4945A74}" type="sibTrans" cxnId="{1EB6D550-48DF-4690-A8F6-90A7CD1A2853}">
      <dgm:prSet/>
      <dgm:spPr/>
      <dgm:t>
        <a:bodyPr/>
        <a:lstStyle/>
        <a:p>
          <a:endParaRPr lang="en-US"/>
        </a:p>
      </dgm:t>
    </dgm:pt>
    <dgm:pt modelId="{7643B432-1967-4836-BCC5-3B96F6990C0D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BE53F169-F3AA-467B-812B-68365E7115B4}" type="parTrans" cxnId="{58A3DF6F-5D25-48EF-82F9-C704A9FD937D}">
      <dgm:prSet/>
      <dgm:spPr/>
      <dgm:t>
        <a:bodyPr/>
        <a:lstStyle/>
        <a:p>
          <a:endParaRPr lang="en-US"/>
        </a:p>
      </dgm:t>
    </dgm:pt>
    <dgm:pt modelId="{3A365135-F261-4AAC-8BC1-8B9CE1011D50}" type="sibTrans" cxnId="{58A3DF6F-5D25-48EF-82F9-C704A9FD937D}">
      <dgm:prSet/>
      <dgm:spPr/>
      <dgm:t>
        <a:bodyPr/>
        <a:lstStyle/>
        <a:p>
          <a:endParaRPr lang="en-US"/>
        </a:p>
      </dgm:t>
    </dgm:pt>
    <dgm:pt modelId="{B935EFC5-64EC-4946-AD6C-3BB9421081F7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1E160643-588E-47B9-ABBF-0B3F19764B5A}" type="parTrans" cxnId="{679612D9-0B74-45D6-B619-6CACD164E0C7}">
      <dgm:prSet/>
      <dgm:spPr/>
      <dgm:t>
        <a:bodyPr/>
        <a:lstStyle/>
        <a:p>
          <a:endParaRPr lang="en-US"/>
        </a:p>
      </dgm:t>
    </dgm:pt>
    <dgm:pt modelId="{C733F773-CE44-4CB5-A05D-84CB8B81C45C}" type="sibTrans" cxnId="{679612D9-0B74-45D6-B619-6CACD164E0C7}">
      <dgm:prSet/>
      <dgm:spPr/>
      <dgm:t>
        <a:bodyPr/>
        <a:lstStyle/>
        <a:p>
          <a:endParaRPr lang="en-US"/>
        </a:p>
      </dgm:t>
    </dgm:pt>
    <dgm:pt modelId="{0FEAE8A2-D862-4F99-A58A-B6165179B919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141EB26C-3332-4F0D-8A16-C10CB2B42404}" type="parTrans" cxnId="{0894244E-C2AE-4265-BA73-8B2045299396}">
      <dgm:prSet/>
      <dgm:spPr/>
      <dgm:t>
        <a:bodyPr/>
        <a:lstStyle/>
        <a:p>
          <a:endParaRPr lang="en-US"/>
        </a:p>
      </dgm:t>
    </dgm:pt>
    <dgm:pt modelId="{C66A159A-5E54-4B20-A297-06B016811DE6}" type="sibTrans" cxnId="{0894244E-C2AE-4265-BA73-8B2045299396}">
      <dgm:prSet/>
      <dgm:spPr/>
      <dgm:t>
        <a:bodyPr/>
        <a:lstStyle/>
        <a:p>
          <a:endParaRPr lang="en-US"/>
        </a:p>
      </dgm:t>
    </dgm:pt>
    <dgm:pt modelId="{28855BA4-63EA-48E8-898B-735D5261A8C8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7ACEE960-FEC0-47F3-B95C-9F7FF896C7BC}" type="parTrans" cxnId="{4CD77536-E806-4F02-A4C8-40A7D68E4228}">
      <dgm:prSet/>
      <dgm:spPr/>
      <dgm:t>
        <a:bodyPr/>
        <a:lstStyle/>
        <a:p>
          <a:endParaRPr lang="en-US"/>
        </a:p>
      </dgm:t>
    </dgm:pt>
    <dgm:pt modelId="{7FEFB444-5C96-4126-8312-248E5C55399F}" type="sibTrans" cxnId="{4CD77536-E806-4F02-A4C8-40A7D68E4228}">
      <dgm:prSet/>
      <dgm:spPr/>
      <dgm:t>
        <a:bodyPr/>
        <a:lstStyle/>
        <a:p>
          <a:endParaRPr lang="en-US"/>
        </a:p>
      </dgm:t>
    </dgm:pt>
    <dgm:pt modelId="{8DB6E95C-E330-4741-B519-42DF8D139A25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EA1ABA49-5CE4-4CF6-B631-996A061D1235}" type="parTrans" cxnId="{49E8D335-2A17-4CCD-AA44-F1D0AA0F0B96}">
      <dgm:prSet/>
      <dgm:spPr/>
      <dgm:t>
        <a:bodyPr/>
        <a:lstStyle/>
        <a:p>
          <a:endParaRPr lang="en-US"/>
        </a:p>
      </dgm:t>
    </dgm:pt>
    <dgm:pt modelId="{C7188958-A43E-4337-92D1-3D6B6AD61425}" type="sibTrans" cxnId="{49E8D335-2A17-4CCD-AA44-F1D0AA0F0B96}">
      <dgm:prSet/>
      <dgm:spPr/>
      <dgm:t>
        <a:bodyPr/>
        <a:lstStyle/>
        <a:p>
          <a:endParaRPr lang="en-US"/>
        </a:p>
      </dgm:t>
    </dgm:pt>
    <dgm:pt modelId="{529F8448-21A0-4CB3-81AC-926B0FB616C1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855AECD4-BBDD-4ECB-9E21-E0A86C63AB06}" type="parTrans" cxnId="{3D14AC46-16ED-40F5-BC42-E1AE19B54EB6}">
      <dgm:prSet/>
      <dgm:spPr/>
      <dgm:t>
        <a:bodyPr/>
        <a:lstStyle/>
        <a:p>
          <a:endParaRPr lang="en-US"/>
        </a:p>
      </dgm:t>
    </dgm:pt>
    <dgm:pt modelId="{9F9C68CA-32B9-4E18-A904-FDD4A9D50FA9}" type="sibTrans" cxnId="{3D14AC46-16ED-40F5-BC42-E1AE19B54EB6}">
      <dgm:prSet/>
      <dgm:spPr/>
      <dgm:t>
        <a:bodyPr/>
        <a:lstStyle/>
        <a:p>
          <a:endParaRPr lang="en-US"/>
        </a:p>
      </dgm:t>
    </dgm:pt>
    <dgm:pt modelId="{A21A8990-4D41-45C9-A172-69988935CE77}" type="pres">
      <dgm:prSet presAssocID="{3E6CAC96-E2DB-4558-9DA0-D7611DAEF8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DEC102-E11D-4EE9-8C5F-E9ED6AFE51F2}" type="pres">
      <dgm:prSet presAssocID="{CE7616DD-CEA2-43D1-A101-24FC78BB4FA8}" presName="composite" presStyleCnt="0"/>
      <dgm:spPr/>
    </dgm:pt>
    <dgm:pt modelId="{0F19D046-DA70-4FD9-9A31-718138D1F33F}" type="pres">
      <dgm:prSet presAssocID="{CE7616DD-CEA2-43D1-A101-24FC78BB4F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9C108-01F2-4D15-B6AB-32902FEAB702}" type="pres">
      <dgm:prSet presAssocID="{CE7616DD-CEA2-43D1-A101-24FC78BB4F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6138C-A069-4222-8FBC-FA04AFCA5B50}" type="pres">
      <dgm:prSet presAssocID="{13395137-5F25-4373-ACC1-D4441521A296}" presName="space" presStyleCnt="0"/>
      <dgm:spPr/>
    </dgm:pt>
    <dgm:pt modelId="{507A89D1-D4B8-4C52-9CED-B8CAF5622228}" type="pres">
      <dgm:prSet presAssocID="{CB168CA3-C0E3-48C6-8421-DE2BC48FFE7B}" presName="composite" presStyleCnt="0"/>
      <dgm:spPr/>
    </dgm:pt>
    <dgm:pt modelId="{323B5E78-C759-44FD-86FD-198555055335}" type="pres">
      <dgm:prSet presAssocID="{CB168CA3-C0E3-48C6-8421-DE2BC48FFE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9C6DC-5263-4F4A-A0D7-FD903C301C29}" type="pres">
      <dgm:prSet presAssocID="{CB168CA3-C0E3-48C6-8421-DE2BC48FFE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00004-D95E-4ADE-9646-A6E9FF635EC8}" type="pres">
      <dgm:prSet presAssocID="{0583D66A-8FF7-47D7-A64C-7DAC813A9393}" presName="space" presStyleCnt="0"/>
      <dgm:spPr/>
    </dgm:pt>
    <dgm:pt modelId="{4422171C-8236-4268-8BB0-D1E602C8800C}" type="pres">
      <dgm:prSet presAssocID="{29702680-2B8E-4BEB-9C73-967B857D4C36}" presName="composite" presStyleCnt="0"/>
      <dgm:spPr/>
    </dgm:pt>
    <dgm:pt modelId="{985DF4CF-85AE-4225-BD6C-A2C065AD8AE0}" type="pres">
      <dgm:prSet presAssocID="{29702680-2B8E-4BEB-9C73-967B857D4C3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F5C94-1036-4B34-A4C9-885D1154FE03}" type="pres">
      <dgm:prSet presAssocID="{29702680-2B8E-4BEB-9C73-967B857D4C3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430570-4F47-40BF-9237-14269DB68200}" srcId="{CB168CA3-C0E3-48C6-8421-DE2BC48FFE7B}" destId="{CE318AD3-50C7-40F6-B584-EC8C43150C7A}" srcOrd="9" destOrd="0" parTransId="{12B166B3-F48E-4441-B7C1-EC35F0BE8721}" sibTransId="{B5F47C1D-7CF3-457C-8E22-4EE57F098AD8}"/>
    <dgm:cxn modelId="{3837AE66-28B5-42E9-9813-E63B802792AC}" srcId="{3E6CAC96-E2DB-4558-9DA0-D7611DAEF865}" destId="{CE7616DD-CEA2-43D1-A101-24FC78BB4FA8}" srcOrd="0" destOrd="0" parTransId="{5D01F32E-2164-4E2F-9DD4-BE91BD35FDD8}" sibTransId="{13395137-5F25-4373-ACC1-D4441521A296}"/>
    <dgm:cxn modelId="{C46BB08F-F4DC-49D6-BD1F-55BC4D9CF8D8}" srcId="{CE7616DD-CEA2-43D1-A101-24FC78BB4FA8}" destId="{EAA39EC6-7837-49C4-BEE3-9A5AFBB74625}" srcOrd="7" destOrd="0" parTransId="{88AB49A4-F017-4120-A334-C6F0BB543484}" sibTransId="{0BE8A63A-64A1-4A4E-A5ED-CB0BBD51BF3B}"/>
    <dgm:cxn modelId="{BE81813F-4F7D-45A7-99B2-43CCB620A6D4}" type="presOf" srcId="{182AF47F-557A-4126-ADBC-C85251B32785}" destId="{8A29C108-01F2-4D15-B6AB-32902FEAB702}" srcOrd="0" destOrd="0" presId="urn:microsoft.com/office/officeart/2005/8/layout/hList1"/>
    <dgm:cxn modelId="{0894244E-C2AE-4265-BA73-8B2045299396}" srcId="{CB168CA3-C0E3-48C6-8421-DE2BC48FFE7B}" destId="{0FEAE8A2-D862-4F99-A58A-B6165179B919}" srcOrd="5" destOrd="0" parTransId="{141EB26C-3332-4F0D-8A16-C10CB2B42404}" sibTransId="{C66A159A-5E54-4B20-A297-06B016811DE6}"/>
    <dgm:cxn modelId="{B15A59AE-AE26-411B-9771-07C847EAF9F1}" type="presOf" srcId="{A305794D-4C71-437E-95B8-4F1A7802F4BB}" destId="{8A29C108-01F2-4D15-B6AB-32902FEAB702}" srcOrd="0" destOrd="11" presId="urn:microsoft.com/office/officeart/2005/8/layout/hList1"/>
    <dgm:cxn modelId="{49E8D335-2A17-4CCD-AA44-F1D0AA0F0B96}" srcId="{CB168CA3-C0E3-48C6-8421-DE2BC48FFE7B}" destId="{8DB6E95C-E330-4741-B519-42DF8D139A25}" srcOrd="7" destOrd="0" parTransId="{EA1ABA49-5CE4-4CF6-B631-996A061D1235}" sibTransId="{C7188958-A43E-4337-92D1-3D6B6AD61425}"/>
    <dgm:cxn modelId="{CEF2E9F9-98EA-42CB-BB22-63DE6BA2F022}" type="presOf" srcId="{3E6CAC96-E2DB-4558-9DA0-D7611DAEF865}" destId="{A21A8990-4D41-45C9-A172-69988935CE77}" srcOrd="0" destOrd="0" presId="urn:microsoft.com/office/officeart/2005/8/layout/hList1"/>
    <dgm:cxn modelId="{2F0927E0-DD58-46DC-AD56-FFBA2FB944A4}" type="presOf" srcId="{95D51800-9FEF-439C-8F3E-77919B2B9489}" destId="{8A29C108-01F2-4D15-B6AB-32902FEAB702}" srcOrd="0" destOrd="6" presId="urn:microsoft.com/office/officeart/2005/8/layout/hList1"/>
    <dgm:cxn modelId="{E35C891E-E705-4A5D-BB03-061D9F839C72}" type="presOf" srcId="{C5E1159A-D9FD-4EAA-9896-455702E46808}" destId="{8A29C108-01F2-4D15-B6AB-32902FEAB702}" srcOrd="0" destOrd="13" presId="urn:microsoft.com/office/officeart/2005/8/layout/hList1"/>
    <dgm:cxn modelId="{1EB6D550-48DF-4690-A8F6-90A7CD1A2853}" srcId="{CB168CA3-C0E3-48C6-8421-DE2BC48FFE7B}" destId="{135D1F55-BE15-49A6-A1DA-E8601ADFE07F}" srcOrd="2" destOrd="0" parTransId="{C02E0AA5-6CCC-4ABA-9114-62D883A18F47}" sibTransId="{362E4429-C26C-4149-A9A2-9D60F4945A74}"/>
    <dgm:cxn modelId="{4C92FB2C-C68C-462A-B81D-57F475BBD217}" type="presOf" srcId="{B935EFC5-64EC-4946-AD6C-3BB9421081F7}" destId="{B0A9C6DC-5263-4F4A-A0D7-FD903C301C29}" srcOrd="0" destOrd="4" presId="urn:microsoft.com/office/officeart/2005/8/layout/hList1"/>
    <dgm:cxn modelId="{8AAE8117-9919-4BF7-8649-A6268C712049}" type="presOf" srcId="{28855BA4-63EA-48E8-898B-735D5261A8C8}" destId="{B0A9C6DC-5263-4F4A-A0D7-FD903C301C29}" srcOrd="0" destOrd="6" presId="urn:microsoft.com/office/officeart/2005/8/layout/hList1"/>
    <dgm:cxn modelId="{CC3E674C-9C97-460F-A404-E1CE7F6FB68B}" srcId="{CE7616DD-CEA2-43D1-A101-24FC78BB4FA8}" destId="{522A0ADE-93D7-4E46-86BE-655642B24498}" srcOrd="5" destOrd="0" parTransId="{0CD3522F-27EB-4FE8-9D0F-92CFE9B01C99}" sibTransId="{CA379C3C-9F0B-45D4-9146-9AD6345DE9AC}"/>
    <dgm:cxn modelId="{B9E171FF-BEE3-4140-B99B-52D6F24A2BB0}" type="presOf" srcId="{EAA39EC6-7837-49C4-BEE3-9A5AFBB74625}" destId="{8A29C108-01F2-4D15-B6AB-32902FEAB702}" srcOrd="0" destOrd="7" presId="urn:microsoft.com/office/officeart/2005/8/layout/hList1"/>
    <dgm:cxn modelId="{4CD77536-E806-4F02-A4C8-40A7D68E4228}" srcId="{CB168CA3-C0E3-48C6-8421-DE2BC48FFE7B}" destId="{28855BA4-63EA-48E8-898B-735D5261A8C8}" srcOrd="6" destOrd="0" parTransId="{7ACEE960-FEC0-47F3-B95C-9F7FF896C7BC}" sibTransId="{7FEFB444-5C96-4126-8312-248E5C55399F}"/>
    <dgm:cxn modelId="{F3DF1D36-ADAD-4EF3-9EA2-49418778A38B}" type="presOf" srcId="{BDB4B159-E4AF-40A4-AE66-6D4317ADCCA0}" destId="{8A29C108-01F2-4D15-B6AB-32902FEAB702}" srcOrd="0" destOrd="9" presId="urn:microsoft.com/office/officeart/2005/8/layout/hList1"/>
    <dgm:cxn modelId="{85B3311E-433E-402F-ABD5-BEA0F2D4AF68}" srcId="{CE7616DD-CEA2-43D1-A101-24FC78BB4FA8}" destId="{A305794D-4C71-437E-95B8-4F1A7802F4BB}" srcOrd="11" destOrd="0" parTransId="{54BDF9A7-B546-4445-BFD6-72AEAE914BC5}" sibTransId="{5E644461-BE55-4128-9D29-0EAD5A8DC323}"/>
    <dgm:cxn modelId="{20C511AF-7422-4136-84B4-BD322EDCCEB7}" srcId="{CE7616DD-CEA2-43D1-A101-24FC78BB4FA8}" destId="{95D51800-9FEF-439C-8F3E-77919B2B9489}" srcOrd="6" destOrd="0" parTransId="{E5A45A98-32C8-402B-AAB0-28A59241A26E}" sibTransId="{A63BC369-5AA7-45FE-AFC9-78B54FC7CE8D}"/>
    <dgm:cxn modelId="{BD9A3FD7-0814-4F5D-8A0E-FA5842792025}" type="presOf" srcId="{A05A254F-2D7E-40FD-83A2-B680C79DC3E8}" destId="{8A29C108-01F2-4D15-B6AB-32902FEAB702}" srcOrd="0" destOrd="1" presId="urn:microsoft.com/office/officeart/2005/8/layout/hList1"/>
    <dgm:cxn modelId="{FD91741D-7C1E-4219-A2BF-B9B63E288CEE}" srcId="{CE7616DD-CEA2-43D1-A101-24FC78BB4FA8}" destId="{A05A254F-2D7E-40FD-83A2-B680C79DC3E8}" srcOrd="1" destOrd="0" parTransId="{504E92C0-8C8F-4ADF-8A24-7DBC55671FDB}" sibTransId="{26627FA6-71CB-43B0-8C90-CE1FE6A2959A}"/>
    <dgm:cxn modelId="{267255D1-3A34-450C-A86C-4B74279ADEA7}" srcId="{3E6CAC96-E2DB-4558-9DA0-D7611DAEF865}" destId="{CB168CA3-C0E3-48C6-8421-DE2BC48FFE7B}" srcOrd="1" destOrd="0" parTransId="{974D6F76-BF66-413F-BCF3-BA107D25619D}" sibTransId="{0583D66A-8FF7-47D7-A64C-7DAC813A9393}"/>
    <dgm:cxn modelId="{679612D9-0B74-45D6-B619-6CACD164E0C7}" srcId="{CB168CA3-C0E3-48C6-8421-DE2BC48FFE7B}" destId="{B935EFC5-64EC-4946-AD6C-3BB9421081F7}" srcOrd="4" destOrd="0" parTransId="{1E160643-588E-47B9-ABBF-0B3F19764B5A}" sibTransId="{C733F773-CE44-4CB5-A05D-84CB8B81C45C}"/>
    <dgm:cxn modelId="{65CB911B-6E0F-4929-9FB6-A158023551B6}" srcId="{CE7616DD-CEA2-43D1-A101-24FC78BB4FA8}" destId="{9777CAD2-5FAD-4904-B7E4-C5C7D01F0ABC}" srcOrd="8" destOrd="0" parTransId="{6217FE54-9C6A-4E80-BB08-B5CCDEC8BCD4}" sibTransId="{600AEEFC-E3CF-43AC-95FB-A08A794921FE}"/>
    <dgm:cxn modelId="{54F280D4-533D-4FDE-8B1A-66C1CFB5B277}" type="presOf" srcId="{CB168CA3-C0E3-48C6-8421-DE2BC48FFE7B}" destId="{323B5E78-C759-44FD-86FD-198555055335}" srcOrd="0" destOrd="0" presId="urn:microsoft.com/office/officeart/2005/8/layout/hList1"/>
    <dgm:cxn modelId="{A73A21AA-6C51-4E62-8AD1-888F5AA86A12}" type="presOf" srcId="{7618390C-C3F5-4ACA-B68A-4A2821922DEB}" destId="{8A29C108-01F2-4D15-B6AB-32902FEAB702}" srcOrd="0" destOrd="12" presId="urn:microsoft.com/office/officeart/2005/8/layout/hList1"/>
    <dgm:cxn modelId="{FD6133ED-2570-4B81-96EA-E17D1E7873F4}" type="presOf" srcId="{135D1F55-BE15-49A6-A1DA-E8601ADFE07F}" destId="{B0A9C6DC-5263-4F4A-A0D7-FD903C301C29}" srcOrd="0" destOrd="2" presId="urn:microsoft.com/office/officeart/2005/8/layout/hList1"/>
    <dgm:cxn modelId="{A2ABFBE8-01DD-4F32-A94B-E63FA8694C89}" type="presOf" srcId="{F9E88CDE-95F8-4EC3-B120-B2C451FF9E55}" destId="{B0A9C6DC-5263-4F4A-A0D7-FD903C301C29}" srcOrd="0" destOrd="0" presId="urn:microsoft.com/office/officeart/2005/8/layout/hList1"/>
    <dgm:cxn modelId="{7EBCD75A-8E95-4E7D-B8D3-919D9BB92612}" srcId="{CE7616DD-CEA2-43D1-A101-24FC78BB4FA8}" destId="{F36C3382-4BAA-489B-B374-C441030D58BC}" srcOrd="14" destOrd="0" parTransId="{BF9377FC-3966-4E82-AF46-1A792EECB09E}" sibTransId="{1BE60F66-70D4-45DA-B0AD-8267F5CC0BDB}"/>
    <dgm:cxn modelId="{32CBAE60-911A-48A5-8591-9B5397B78B2A}" srcId="{CE7616DD-CEA2-43D1-A101-24FC78BB4FA8}" destId="{B9C63CAD-DD2B-4225-A919-561F879996D8}" srcOrd="3" destOrd="0" parTransId="{5857E78B-7B57-42EA-91E3-36EB35322C65}" sibTransId="{FE3059BB-48E6-4625-BED1-CA1A4EBBD7CF}"/>
    <dgm:cxn modelId="{A1BFD62C-5B34-46EE-ABF3-82EAE93CCFCD}" srcId="{CE7616DD-CEA2-43D1-A101-24FC78BB4FA8}" destId="{182AF47F-557A-4126-ADBC-C85251B32785}" srcOrd="0" destOrd="0" parTransId="{D184716E-98E7-4376-B478-56C865B65248}" sibTransId="{6EB14213-993A-440E-8B33-BB41BCE68B65}"/>
    <dgm:cxn modelId="{E2CBD8E1-5E0E-4A1D-82C5-7CB379F1294D}" type="presOf" srcId="{CE7616DD-CEA2-43D1-A101-24FC78BB4FA8}" destId="{0F19D046-DA70-4FD9-9A31-718138D1F33F}" srcOrd="0" destOrd="0" presId="urn:microsoft.com/office/officeart/2005/8/layout/hList1"/>
    <dgm:cxn modelId="{04FD1331-06A7-4C70-9C97-158F801E6ACB}" srcId="{3E6CAC96-E2DB-4558-9DA0-D7611DAEF865}" destId="{29702680-2B8E-4BEB-9C73-967B857D4C36}" srcOrd="2" destOrd="0" parTransId="{84761336-FFDC-415B-8062-40D220E035D4}" sibTransId="{CA6DE011-0849-4EC1-A61A-0AB5727DCDA3}"/>
    <dgm:cxn modelId="{D2682A7B-10C5-4CC9-A492-E7D2C02F238A}" type="presOf" srcId="{F36C3382-4BAA-489B-B374-C441030D58BC}" destId="{8A29C108-01F2-4D15-B6AB-32902FEAB702}" srcOrd="0" destOrd="14" presId="urn:microsoft.com/office/officeart/2005/8/layout/hList1"/>
    <dgm:cxn modelId="{FAB37203-5C19-44F0-B655-11DA70A91072}" srcId="{CE7616DD-CEA2-43D1-A101-24FC78BB4FA8}" destId="{BDB4B159-E4AF-40A4-AE66-6D4317ADCCA0}" srcOrd="9" destOrd="0" parTransId="{7F4B0FE8-DAC4-4C8A-9AB1-D34F6A382B57}" sibTransId="{8D32ED5E-82EE-4BC2-955F-41AE82528312}"/>
    <dgm:cxn modelId="{80E2FFD8-93A3-4DD5-BD8F-35AE4B137119}" srcId="{CB168CA3-C0E3-48C6-8421-DE2BC48FFE7B}" destId="{81B2AB3E-0C43-439C-872D-60626618C170}" srcOrd="1" destOrd="0" parTransId="{644293AA-049B-4ADA-BDD4-F0C9D1AC8627}" sibTransId="{CBA376FD-C9E4-4F44-8345-65B71D6AD464}"/>
    <dgm:cxn modelId="{6DBF65F5-AE16-424C-B5A9-BCF0B3B851FF}" type="presOf" srcId="{8DB6E95C-E330-4741-B519-42DF8D139A25}" destId="{B0A9C6DC-5263-4F4A-A0D7-FD903C301C29}" srcOrd="0" destOrd="7" presId="urn:microsoft.com/office/officeart/2005/8/layout/hList1"/>
    <dgm:cxn modelId="{5B900307-07E4-4DFA-B453-7CDD09C15EFE}" srcId="{CE7616DD-CEA2-43D1-A101-24FC78BB4FA8}" destId="{E34B3F22-2239-4756-AAD1-20D3FB6356E0}" srcOrd="15" destOrd="0" parTransId="{01918464-D449-4A5F-BF86-1BA5A86FA95B}" sibTransId="{71B25CD8-3ECE-4930-8FAE-34390AE48325}"/>
    <dgm:cxn modelId="{A405BABF-58E3-452C-9C9D-29FECB77759C}" srcId="{CE7616DD-CEA2-43D1-A101-24FC78BB4FA8}" destId="{C4A4AC6A-CB6D-4CCC-8C52-C916F52CEA65}" srcOrd="4" destOrd="0" parTransId="{57774E03-0863-454D-A6B8-B1AA2A898604}" sibTransId="{B097FF6D-2062-4C04-8773-0032485757B6}"/>
    <dgm:cxn modelId="{41FDDD87-335C-4C16-AD83-5581998A4F27}" type="presOf" srcId="{F18008B3-7BDD-4AD5-B52B-DEA275E04CF3}" destId="{8A29C108-01F2-4D15-B6AB-32902FEAB702}" srcOrd="0" destOrd="10" presId="urn:microsoft.com/office/officeart/2005/8/layout/hList1"/>
    <dgm:cxn modelId="{CB608C45-0D7D-407A-8CBB-29C85F29C373}" type="presOf" srcId="{522A0ADE-93D7-4E46-86BE-655642B24498}" destId="{8A29C108-01F2-4D15-B6AB-32902FEAB702}" srcOrd="0" destOrd="5" presId="urn:microsoft.com/office/officeart/2005/8/layout/hList1"/>
    <dgm:cxn modelId="{F6E2AF71-D0E5-4161-BF40-A20414546EDA}" srcId="{CE7616DD-CEA2-43D1-A101-24FC78BB4FA8}" destId="{C0EE1720-4077-4816-96F9-CAFB0B870B25}" srcOrd="2" destOrd="0" parTransId="{D8BEE341-5293-4A48-8605-8B5057601E7F}" sibTransId="{63DDBC35-CC4A-476C-A490-170027D36242}"/>
    <dgm:cxn modelId="{6BE67000-DC86-4FA2-BA28-6ADEBE072346}" type="presOf" srcId="{CE318AD3-50C7-40F6-B584-EC8C43150C7A}" destId="{B0A9C6DC-5263-4F4A-A0D7-FD903C301C29}" srcOrd="0" destOrd="9" presId="urn:microsoft.com/office/officeart/2005/8/layout/hList1"/>
    <dgm:cxn modelId="{01CE6BEE-019A-4248-8F81-62D392678477}" srcId="{29702680-2B8E-4BEB-9C73-967B857D4C36}" destId="{C7D9C6B1-B1D9-4471-9611-E3DF3A1EE4DB}" srcOrd="0" destOrd="0" parTransId="{9F1EC2E2-A0A6-4098-B393-AEE26638372F}" sibTransId="{B322F0BC-2B36-4B8E-B330-7C16D25B59BC}"/>
    <dgm:cxn modelId="{263CECFA-89B8-4B29-880F-BAE9EFEACE12}" type="presOf" srcId="{81B2AB3E-0C43-439C-872D-60626618C170}" destId="{B0A9C6DC-5263-4F4A-A0D7-FD903C301C29}" srcOrd="0" destOrd="1" presId="urn:microsoft.com/office/officeart/2005/8/layout/hList1"/>
    <dgm:cxn modelId="{6C2FC2FD-9D0F-433B-8A81-F6EB743555AA}" type="presOf" srcId="{529F8448-21A0-4CB3-81AC-926B0FB616C1}" destId="{B0A9C6DC-5263-4F4A-A0D7-FD903C301C29}" srcOrd="0" destOrd="8" presId="urn:microsoft.com/office/officeart/2005/8/layout/hList1"/>
    <dgm:cxn modelId="{CDA1DB87-4AA3-48D4-856A-477A963A5F9D}" srcId="{CE7616DD-CEA2-43D1-A101-24FC78BB4FA8}" destId="{C5E1159A-D9FD-4EAA-9896-455702E46808}" srcOrd="13" destOrd="0" parTransId="{7E42CA6A-7A92-4D5A-BE20-86DB850DEA3F}" sibTransId="{7BAE9ACE-D0FF-4DB3-A2C4-697C80FCA307}"/>
    <dgm:cxn modelId="{AC7B9D4C-AABF-49BE-9675-3CD426122B1A}" srcId="{CB168CA3-C0E3-48C6-8421-DE2BC48FFE7B}" destId="{F9E88CDE-95F8-4EC3-B120-B2C451FF9E55}" srcOrd="0" destOrd="0" parTransId="{04AA1474-22AA-42D2-9309-B3043904E76C}" sibTransId="{C1CAC551-6CE0-4D2F-97C1-4BE8D607FDC9}"/>
    <dgm:cxn modelId="{829C7E0F-AEE9-4C37-80FD-A1F6F937F27C}" type="presOf" srcId="{C0EE1720-4077-4816-96F9-CAFB0B870B25}" destId="{8A29C108-01F2-4D15-B6AB-32902FEAB702}" srcOrd="0" destOrd="2" presId="urn:microsoft.com/office/officeart/2005/8/layout/hList1"/>
    <dgm:cxn modelId="{D3502C66-B319-4E2B-82CC-2D4FE05C5343}" type="presOf" srcId="{0FEAE8A2-D862-4F99-A58A-B6165179B919}" destId="{B0A9C6DC-5263-4F4A-A0D7-FD903C301C29}" srcOrd="0" destOrd="5" presId="urn:microsoft.com/office/officeart/2005/8/layout/hList1"/>
    <dgm:cxn modelId="{9927CB8D-45B1-4894-9E53-48C3CCFE3466}" type="presOf" srcId="{C4A4AC6A-CB6D-4CCC-8C52-C916F52CEA65}" destId="{8A29C108-01F2-4D15-B6AB-32902FEAB702}" srcOrd="0" destOrd="4" presId="urn:microsoft.com/office/officeart/2005/8/layout/hList1"/>
    <dgm:cxn modelId="{873F63CA-B532-4EC1-A185-3AA60953C095}" srcId="{CE7616DD-CEA2-43D1-A101-24FC78BB4FA8}" destId="{F18008B3-7BDD-4AD5-B52B-DEA275E04CF3}" srcOrd="10" destOrd="0" parTransId="{CC85072E-CA62-47CD-B91E-2AFB6847B81A}" sibTransId="{F9A197B9-9770-4CB3-A7C6-20411AF292A4}"/>
    <dgm:cxn modelId="{1FB28CB4-4DEE-48A6-8E33-7B82996D9AC8}" type="presOf" srcId="{9777CAD2-5FAD-4904-B7E4-C5C7D01F0ABC}" destId="{8A29C108-01F2-4D15-B6AB-32902FEAB702}" srcOrd="0" destOrd="8" presId="urn:microsoft.com/office/officeart/2005/8/layout/hList1"/>
    <dgm:cxn modelId="{95958501-1BFB-4B2D-AACA-02CB608FF07B}" srcId="{CE7616DD-CEA2-43D1-A101-24FC78BB4FA8}" destId="{7618390C-C3F5-4ACA-B68A-4A2821922DEB}" srcOrd="12" destOrd="0" parTransId="{79F2F516-182B-4DDE-9172-6F2A2BBBC27A}" sibTransId="{E330D24F-6E10-4523-A70E-0EE9EDAC93B6}"/>
    <dgm:cxn modelId="{3099EE2E-8C02-47AD-B9F2-35685BBD1EFB}" type="presOf" srcId="{7643B432-1967-4836-BCC5-3B96F6990C0D}" destId="{B0A9C6DC-5263-4F4A-A0D7-FD903C301C29}" srcOrd="0" destOrd="3" presId="urn:microsoft.com/office/officeart/2005/8/layout/hList1"/>
    <dgm:cxn modelId="{ABAA0FE4-5BAD-4223-9618-BBFE48763D17}" type="presOf" srcId="{C7D9C6B1-B1D9-4471-9611-E3DF3A1EE4DB}" destId="{1E4F5C94-1036-4B34-A4C9-885D1154FE03}" srcOrd="0" destOrd="0" presId="urn:microsoft.com/office/officeart/2005/8/layout/hList1"/>
    <dgm:cxn modelId="{9DF27059-41BC-469E-A31A-ACEA6B4E972E}" type="presOf" srcId="{E34B3F22-2239-4756-AAD1-20D3FB6356E0}" destId="{8A29C108-01F2-4D15-B6AB-32902FEAB702}" srcOrd="0" destOrd="15" presId="urn:microsoft.com/office/officeart/2005/8/layout/hList1"/>
    <dgm:cxn modelId="{40E7D5BE-2B4C-4AA9-9602-978227A13256}" type="presOf" srcId="{29702680-2B8E-4BEB-9C73-967B857D4C36}" destId="{985DF4CF-85AE-4225-BD6C-A2C065AD8AE0}" srcOrd="0" destOrd="0" presId="urn:microsoft.com/office/officeart/2005/8/layout/hList1"/>
    <dgm:cxn modelId="{C26F0B64-34B5-4F74-8D71-B9C2687665E0}" type="presOf" srcId="{B9C63CAD-DD2B-4225-A919-561F879996D8}" destId="{8A29C108-01F2-4D15-B6AB-32902FEAB702}" srcOrd="0" destOrd="3" presId="urn:microsoft.com/office/officeart/2005/8/layout/hList1"/>
    <dgm:cxn modelId="{3D14AC46-16ED-40F5-BC42-E1AE19B54EB6}" srcId="{CB168CA3-C0E3-48C6-8421-DE2BC48FFE7B}" destId="{529F8448-21A0-4CB3-81AC-926B0FB616C1}" srcOrd="8" destOrd="0" parTransId="{855AECD4-BBDD-4ECB-9E21-E0A86C63AB06}" sibTransId="{9F9C68CA-32B9-4E18-A904-FDD4A9D50FA9}"/>
    <dgm:cxn modelId="{58A3DF6F-5D25-48EF-82F9-C704A9FD937D}" srcId="{CB168CA3-C0E3-48C6-8421-DE2BC48FFE7B}" destId="{7643B432-1967-4836-BCC5-3B96F6990C0D}" srcOrd="3" destOrd="0" parTransId="{BE53F169-F3AA-467B-812B-68365E7115B4}" sibTransId="{3A365135-F261-4AAC-8BC1-8B9CE1011D50}"/>
    <dgm:cxn modelId="{07D1AFB7-50CD-497A-B769-32ACD893C81D}" type="presParOf" srcId="{A21A8990-4D41-45C9-A172-69988935CE77}" destId="{C7DEC102-E11D-4EE9-8C5F-E9ED6AFE51F2}" srcOrd="0" destOrd="0" presId="urn:microsoft.com/office/officeart/2005/8/layout/hList1"/>
    <dgm:cxn modelId="{B4878F97-B4D5-4809-9330-943028A66029}" type="presParOf" srcId="{C7DEC102-E11D-4EE9-8C5F-E9ED6AFE51F2}" destId="{0F19D046-DA70-4FD9-9A31-718138D1F33F}" srcOrd="0" destOrd="0" presId="urn:microsoft.com/office/officeart/2005/8/layout/hList1"/>
    <dgm:cxn modelId="{6CA6EF4C-F157-472B-AAC2-A7551DE14862}" type="presParOf" srcId="{C7DEC102-E11D-4EE9-8C5F-E9ED6AFE51F2}" destId="{8A29C108-01F2-4D15-B6AB-32902FEAB702}" srcOrd="1" destOrd="0" presId="urn:microsoft.com/office/officeart/2005/8/layout/hList1"/>
    <dgm:cxn modelId="{3F34F743-20DA-41A7-B8DC-22ADEF0CDC98}" type="presParOf" srcId="{A21A8990-4D41-45C9-A172-69988935CE77}" destId="{1EB6138C-A069-4222-8FBC-FA04AFCA5B50}" srcOrd="1" destOrd="0" presId="urn:microsoft.com/office/officeart/2005/8/layout/hList1"/>
    <dgm:cxn modelId="{E32402DD-2B3E-424D-8C92-9E24D154F683}" type="presParOf" srcId="{A21A8990-4D41-45C9-A172-69988935CE77}" destId="{507A89D1-D4B8-4C52-9CED-B8CAF5622228}" srcOrd="2" destOrd="0" presId="urn:microsoft.com/office/officeart/2005/8/layout/hList1"/>
    <dgm:cxn modelId="{8A3F459E-15BB-4ACA-A517-90BC0E49F9D5}" type="presParOf" srcId="{507A89D1-D4B8-4C52-9CED-B8CAF5622228}" destId="{323B5E78-C759-44FD-86FD-198555055335}" srcOrd="0" destOrd="0" presId="urn:microsoft.com/office/officeart/2005/8/layout/hList1"/>
    <dgm:cxn modelId="{0DD10956-E64B-49FE-98D6-612F51FB41AA}" type="presParOf" srcId="{507A89D1-D4B8-4C52-9CED-B8CAF5622228}" destId="{B0A9C6DC-5263-4F4A-A0D7-FD903C301C29}" srcOrd="1" destOrd="0" presId="urn:microsoft.com/office/officeart/2005/8/layout/hList1"/>
    <dgm:cxn modelId="{E7D1622D-9396-459C-A8AE-987D8487504A}" type="presParOf" srcId="{A21A8990-4D41-45C9-A172-69988935CE77}" destId="{81700004-D95E-4ADE-9646-A6E9FF635EC8}" srcOrd="3" destOrd="0" presId="urn:microsoft.com/office/officeart/2005/8/layout/hList1"/>
    <dgm:cxn modelId="{0005B516-5A47-4430-908B-7755D0B4C030}" type="presParOf" srcId="{A21A8990-4D41-45C9-A172-69988935CE77}" destId="{4422171C-8236-4268-8BB0-D1E602C8800C}" srcOrd="4" destOrd="0" presId="urn:microsoft.com/office/officeart/2005/8/layout/hList1"/>
    <dgm:cxn modelId="{66B675F4-2357-4C4D-ACAE-84AC037B27C8}" type="presParOf" srcId="{4422171C-8236-4268-8BB0-D1E602C8800C}" destId="{985DF4CF-85AE-4225-BD6C-A2C065AD8AE0}" srcOrd="0" destOrd="0" presId="urn:microsoft.com/office/officeart/2005/8/layout/hList1"/>
    <dgm:cxn modelId="{A816753F-7F49-45EA-9E20-F417AC592CFF}" type="presParOf" srcId="{4422171C-8236-4268-8BB0-D1E602C8800C}" destId="{1E4F5C94-1036-4B34-A4C9-885D1154FE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B38BC9B-DDBD-4C99-9056-E33B633AA94D}" type="doc">
      <dgm:prSet loTypeId="urn:microsoft.com/office/officeart/2005/8/layout/h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8CFAF5B9-6285-4AA0-826F-66E2FDE00319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Overdraft fee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38C5549-7E70-42B7-BF2A-713AC9BB562E}" type="parTrans" cxnId="{EB0AD455-741B-4621-9D5B-D52DBC4318E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7556CFF-799A-4873-BB96-7BE54AAD3338}" type="sibTrans" cxnId="{EB0AD455-741B-4621-9D5B-D52DBC4318E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126E84E-38A2-4699-AD71-68B349B1B61C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ATM fee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8A23401-BBC9-47C6-AB7B-CA49182C5C53}" type="parTrans" cxnId="{D7E54C56-0ECA-4BEC-93F2-9D2774E382C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D9C8629-F036-4926-ACDF-3A83F5707397}" type="sibTrans" cxnId="{D7E54C56-0ECA-4BEC-93F2-9D2774E382C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FD83AAB-CAD8-4C80-8C50-012248E596B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C5AB267-3E57-4CC9-B46C-206C8C08AE74}" type="parTrans" cxnId="{FADE8934-8F62-415B-93BE-F8B8E0CB524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AB91654-E68B-4979-B2DD-D7C482B2D6A5}" type="sibTrans" cxnId="{FADE8934-8F62-415B-93BE-F8B8E0CB524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F75EE6C-4B7C-4BAA-ADB6-5499B9129A47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Minimum balance fee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A83CF53-E009-45EE-8FC2-C97AAEB54AA3}" type="parTrans" cxnId="{B3E717AD-002B-4A15-A509-7ADEEA30DD9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2854BAF-83AD-40C2-9C77-F27AF191C071}" type="sibTrans" cxnId="{B3E717AD-002B-4A15-A509-7ADEEA30DD9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890DA94-43B1-4293-B3BD-25EF52026D68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DC3F7D4-03EB-4D41-931F-2766CE454C36}" type="parTrans" cxnId="{1A85AAF5-56E3-4C6E-95FF-04536A3A809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ED09D2E-8079-4850-A470-9A50CD78265A}" type="sibTrans" cxnId="{1A85AAF5-56E3-4C6E-95FF-04536A3A809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D2449E9-ADDD-4625-B101-CA0C4A45EEFE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6917B41-35D3-4FA0-9286-FD27201EF417}" type="parTrans" cxnId="{0A26B32F-90E4-4188-8806-DBDDE98CFF60}">
      <dgm:prSet/>
      <dgm:spPr/>
      <dgm:t>
        <a:bodyPr/>
        <a:lstStyle/>
        <a:p>
          <a:endParaRPr lang="en-US"/>
        </a:p>
      </dgm:t>
    </dgm:pt>
    <dgm:pt modelId="{FFFD2F95-A91F-4A8D-A35B-0AD5886BC465}" type="sibTrans" cxnId="{0A26B32F-90E4-4188-8806-DBDDE98CFF60}">
      <dgm:prSet/>
      <dgm:spPr/>
      <dgm:t>
        <a:bodyPr/>
        <a:lstStyle/>
        <a:p>
          <a:endParaRPr lang="en-US"/>
        </a:p>
      </dgm:t>
    </dgm:pt>
    <dgm:pt modelId="{CDCF8B49-023E-4AD4-81AA-8CBD839782D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4AD8932-F344-4E86-9B98-2CC7E6ABBEC0}" type="parTrans" cxnId="{FE757566-D133-4E4D-9499-31169B171284}">
      <dgm:prSet/>
      <dgm:spPr/>
      <dgm:t>
        <a:bodyPr/>
        <a:lstStyle/>
        <a:p>
          <a:endParaRPr lang="en-US"/>
        </a:p>
      </dgm:t>
    </dgm:pt>
    <dgm:pt modelId="{7BDA0D04-CE93-4528-B76A-BB00CF4AB978}" type="sibTrans" cxnId="{FE757566-D133-4E4D-9499-31169B171284}">
      <dgm:prSet/>
      <dgm:spPr/>
      <dgm:t>
        <a:bodyPr/>
        <a:lstStyle/>
        <a:p>
          <a:endParaRPr lang="en-US"/>
        </a:p>
      </dgm:t>
    </dgm:pt>
    <dgm:pt modelId="{652FD448-88A3-4DA5-83DF-46851FCFFDB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A8D8741-C62C-421F-94BF-1E73320C3C84}" type="parTrans" cxnId="{1F44B76B-9FB5-4715-B29C-DE3D78255216}">
      <dgm:prSet/>
      <dgm:spPr/>
      <dgm:t>
        <a:bodyPr/>
        <a:lstStyle/>
        <a:p>
          <a:endParaRPr lang="en-US"/>
        </a:p>
      </dgm:t>
    </dgm:pt>
    <dgm:pt modelId="{7C0BCAB5-B4BD-4D8D-84A7-B4F59172C176}" type="sibTrans" cxnId="{1F44B76B-9FB5-4715-B29C-DE3D78255216}">
      <dgm:prSet/>
      <dgm:spPr/>
      <dgm:t>
        <a:bodyPr/>
        <a:lstStyle/>
        <a:p>
          <a:endParaRPr lang="en-US"/>
        </a:p>
      </dgm:t>
    </dgm:pt>
    <dgm:pt modelId="{CEA47850-28E6-41CE-B052-0805C24BC1DD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B63B2F3-1D46-4490-A310-9634C0371F72}" type="parTrans" cxnId="{3F1372D4-2531-49C4-9E64-DAB0E21E5743}">
      <dgm:prSet/>
      <dgm:spPr/>
      <dgm:t>
        <a:bodyPr/>
        <a:lstStyle/>
        <a:p>
          <a:endParaRPr lang="en-US"/>
        </a:p>
      </dgm:t>
    </dgm:pt>
    <dgm:pt modelId="{54C342CB-7B25-4D0E-9428-A4E36FB8ABE9}" type="sibTrans" cxnId="{3F1372D4-2531-49C4-9E64-DAB0E21E5743}">
      <dgm:prSet/>
      <dgm:spPr/>
      <dgm:t>
        <a:bodyPr/>
        <a:lstStyle/>
        <a:p>
          <a:endParaRPr lang="en-US"/>
        </a:p>
      </dgm:t>
    </dgm:pt>
    <dgm:pt modelId="{375DB16A-D954-484C-8B9A-136E16BD9067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35ED253-22F2-4994-BAB4-17CDDDE603AF}" type="parTrans" cxnId="{CBF928C5-02EA-40EF-8866-2E61724EBA69}">
      <dgm:prSet/>
      <dgm:spPr/>
      <dgm:t>
        <a:bodyPr/>
        <a:lstStyle/>
        <a:p>
          <a:endParaRPr lang="en-US"/>
        </a:p>
      </dgm:t>
    </dgm:pt>
    <dgm:pt modelId="{CC8F42E7-C6F1-442E-AF48-1CE6D19E2845}" type="sibTrans" cxnId="{CBF928C5-02EA-40EF-8866-2E61724EBA69}">
      <dgm:prSet/>
      <dgm:spPr/>
      <dgm:t>
        <a:bodyPr/>
        <a:lstStyle/>
        <a:p>
          <a:endParaRPr lang="en-US"/>
        </a:p>
      </dgm:t>
    </dgm:pt>
    <dgm:pt modelId="{1D080D6A-9D1F-4815-B23F-600455957D0C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08C652A-F7FF-4825-9282-2816A6FC5E94}" type="parTrans" cxnId="{7B9A9010-3D89-479B-97BE-6815F9B4F374}">
      <dgm:prSet/>
      <dgm:spPr/>
      <dgm:t>
        <a:bodyPr/>
        <a:lstStyle/>
        <a:p>
          <a:endParaRPr lang="en-US"/>
        </a:p>
      </dgm:t>
    </dgm:pt>
    <dgm:pt modelId="{C8B4A600-3EC6-4B7F-9DD6-988FED441950}" type="sibTrans" cxnId="{7B9A9010-3D89-479B-97BE-6815F9B4F374}">
      <dgm:prSet/>
      <dgm:spPr/>
      <dgm:t>
        <a:bodyPr/>
        <a:lstStyle/>
        <a:p>
          <a:endParaRPr lang="en-US"/>
        </a:p>
      </dgm:t>
    </dgm:pt>
    <dgm:pt modelId="{13790BE8-D8CC-4A7A-B836-C295F67F77F0}" type="pres">
      <dgm:prSet presAssocID="{0B38BC9B-DDBD-4C99-9056-E33B633AA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0E569-D22A-4617-970C-E65AF4CD4E68}" type="pres">
      <dgm:prSet presAssocID="{8CFAF5B9-6285-4AA0-826F-66E2FDE00319}" presName="composite" presStyleCnt="0"/>
      <dgm:spPr/>
    </dgm:pt>
    <dgm:pt modelId="{BEC70D97-1D2A-40CE-8F63-47FD4B0EE222}" type="pres">
      <dgm:prSet presAssocID="{8CFAF5B9-6285-4AA0-826F-66E2FDE003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18BD3-5EDF-4919-9DA3-EFBC7BCA2234}" type="pres">
      <dgm:prSet presAssocID="{8CFAF5B9-6285-4AA0-826F-66E2FDE003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2E316-60A6-4BB7-AF46-7407A1A72A24}" type="pres">
      <dgm:prSet presAssocID="{47556CFF-799A-4873-BB96-7BE54AAD3338}" presName="space" presStyleCnt="0"/>
      <dgm:spPr/>
    </dgm:pt>
    <dgm:pt modelId="{3C415779-83E5-4A31-BD0F-35D88941565D}" type="pres">
      <dgm:prSet presAssocID="{4126E84E-38A2-4699-AD71-68B349B1B61C}" presName="composite" presStyleCnt="0"/>
      <dgm:spPr/>
    </dgm:pt>
    <dgm:pt modelId="{34963836-9730-4DA6-A51B-BB72FCBDCEF2}" type="pres">
      <dgm:prSet presAssocID="{4126E84E-38A2-4699-AD71-68B349B1B6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6C4E4-4DF9-4B87-848D-B432BE810B07}" type="pres">
      <dgm:prSet presAssocID="{4126E84E-38A2-4699-AD71-68B349B1B61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D669B-58A6-47FD-B6A4-3AA31B035115}" type="pres">
      <dgm:prSet presAssocID="{ED9C8629-F036-4926-ACDF-3A83F5707397}" presName="space" presStyleCnt="0"/>
      <dgm:spPr/>
    </dgm:pt>
    <dgm:pt modelId="{34E96DCD-457A-4B46-B0DC-43CE733D0DF1}" type="pres">
      <dgm:prSet presAssocID="{8F75EE6C-4B7C-4BAA-ADB6-5499B9129A47}" presName="composite" presStyleCnt="0"/>
      <dgm:spPr/>
    </dgm:pt>
    <dgm:pt modelId="{FC475D8D-724A-4060-8DCE-2BF59BC1CE36}" type="pres">
      <dgm:prSet presAssocID="{8F75EE6C-4B7C-4BAA-ADB6-5499B9129A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4EED4-71B3-415D-ABD5-CECDC0FAA3FC}" type="pres">
      <dgm:prSet presAssocID="{8F75EE6C-4B7C-4BAA-ADB6-5499B9129A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76F1C-0997-42C3-8925-164DB6DEC243}" type="presOf" srcId="{8CFAF5B9-6285-4AA0-826F-66E2FDE00319}" destId="{BEC70D97-1D2A-40CE-8F63-47FD4B0EE222}" srcOrd="0" destOrd="0" presId="urn:microsoft.com/office/officeart/2005/8/layout/hList1"/>
    <dgm:cxn modelId="{09D428A7-221C-4FC1-89FC-193B01489E86}" type="presOf" srcId="{CEA47850-28E6-41CE-B052-0805C24BC1DD}" destId="{B8518BD3-5EDF-4919-9DA3-EFBC7BCA2234}" srcOrd="0" destOrd="1" presId="urn:microsoft.com/office/officeart/2005/8/layout/hList1"/>
    <dgm:cxn modelId="{50BF4843-3E87-4CAF-8DB5-47546106511A}" type="presOf" srcId="{F890DA94-43B1-4293-B3BD-25EF52026D68}" destId="{B9F4EED4-71B3-415D-ABD5-CECDC0FAA3FC}" srcOrd="0" destOrd="2" presId="urn:microsoft.com/office/officeart/2005/8/layout/hList1"/>
    <dgm:cxn modelId="{7B9A9010-3D89-479B-97BE-6815F9B4F374}" srcId="{8CFAF5B9-6285-4AA0-826F-66E2FDE00319}" destId="{1D080D6A-9D1F-4815-B23F-600455957D0C}" srcOrd="3" destOrd="0" parTransId="{208C652A-F7FF-4825-9282-2816A6FC5E94}" sibTransId="{C8B4A600-3EC6-4B7F-9DD6-988FED441950}"/>
    <dgm:cxn modelId="{CBF928C5-02EA-40EF-8866-2E61724EBA69}" srcId="{8CFAF5B9-6285-4AA0-826F-66E2FDE00319}" destId="{375DB16A-D954-484C-8B9A-136E16BD9067}" srcOrd="2" destOrd="0" parTransId="{935ED253-22F2-4994-BAB4-17CDDDE603AF}" sibTransId="{CC8F42E7-C6F1-442E-AF48-1CE6D19E2845}"/>
    <dgm:cxn modelId="{B3E717AD-002B-4A15-A509-7ADEEA30DD9B}" srcId="{0B38BC9B-DDBD-4C99-9056-E33B633AA94D}" destId="{8F75EE6C-4B7C-4BAA-ADB6-5499B9129A47}" srcOrd="2" destOrd="0" parTransId="{8A83CF53-E009-45EE-8FC2-C97AAEB54AA3}" sibTransId="{52854BAF-83AD-40C2-9C77-F27AF191C071}"/>
    <dgm:cxn modelId="{2C2ACD56-8F1E-4DFC-B572-B4700F16A013}" type="presOf" srcId="{AFD83AAB-CAD8-4C80-8C50-012248E596B5}" destId="{6286C4E4-4DF9-4B87-848D-B432BE810B07}" srcOrd="0" destOrd="0" presId="urn:microsoft.com/office/officeart/2005/8/layout/hList1"/>
    <dgm:cxn modelId="{B42D9ED1-C8B6-48B0-9FF6-414F168FEB4F}" type="presOf" srcId="{375DB16A-D954-484C-8B9A-136E16BD9067}" destId="{B8518BD3-5EDF-4919-9DA3-EFBC7BCA2234}" srcOrd="0" destOrd="2" presId="urn:microsoft.com/office/officeart/2005/8/layout/hList1"/>
    <dgm:cxn modelId="{DE0C5DFA-B56E-4705-9F75-42579A5B3A22}" type="presOf" srcId="{4126E84E-38A2-4699-AD71-68B349B1B61C}" destId="{34963836-9730-4DA6-A51B-BB72FCBDCEF2}" srcOrd="0" destOrd="0" presId="urn:microsoft.com/office/officeart/2005/8/layout/hList1"/>
    <dgm:cxn modelId="{EB0AD455-741B-4621-9D5B-D52DBC4318EC}" srcId="{0B38BC9B-DDBD-4C99-9056-E33B633AA94D}" destId="{8CFAF5B9-6285-4AA0-826F-66E2FDE00319}" srcOrd="0" destOrd="0" parTransId="{A38C5549-7E70-42B7-BF2A-713AC9BB562E}" sibTransId="{47556CFF-799A-4873-BB96-7BE54AAD3338}"/>
    <dgm:cxn modelId="{1A85AAF5-56E3-4C6E-95FF-04536A3A8092}" srcId="{8F75EE6C-4B7C-4BAA-ADB6-5499B9129A47}" destId="{F890DA94-43B1-4293-B3BD-25EF52026D68}" srcOrd="2" destOrd="0" parTransId="{0DC3F7D4-03EB-4D41-931F-2766CE454C36}" sibTransId="{BED09D2E-8079-4850-A470-9A50CD78265A}"/>
    <dgm:cxn modelId="{0A26B32F-90E4-4188-8806-DBDDE98CFF60}" srcId="{8F75EE6C-4B7C-4BAA-ADB6-5499B9129A47}" destId="{7D2449E9-ADDD-4625-B101-CA0C4A45EEFE}" srcOrd="0" destOrd="0" parTransId="{26917B41-35D3-4FA0-9286-FD27201EF417}" sibTransId="{FFFD2F95-A91F-4A8D-A35B-0AD5886BC465}"/>
    <dgm:cxn modelId="{6DBD75C8-C2F2-40F4-9BB4-005C02015388}" type="presOf" srcId="{7D2449E9-ADDD-4625-B101-CA0C4A45EEFE}" destId="{B9F4EED4-71B3-415D-ABD5-CECDC0FAA3FC}" srcOrd="0" destOrd="0" presId="urn:microsoft.com/office/officeart/2005/8/layout/hList1"/>
    <dgm:cxn modelId="{1F44B76B-9FB5-4715-B29C-DE3D78255216}" srcId="{8CFAF5B9-6285-4AA0-826F-66E2FDE00319}" destId="{652FD448-88A3-4DA5-83DF-46851FCFFDBA}" srcOrd="0" destOrd="0" parTransId="{4A8D8741-C62C-421F-94BF-1E73320C3C84}" sibTransId="{7C0BCAB5-B4BD-4D8D-84A7-B4F59172C176}"/>
    <dgm:cxn modelId="{4EA9F6F8-DF35-48CC-B9D0-04CEE51594DD}" type="presOf" srcId="{CDCF8B49-023E-4AD4-81AA-8CBD839782DA}" destId="{B9F4EED4-71B3-415D-ABD5-CECDC0FAA3FC}" srcOrd="0" destOrd="1" presId="urn:microsoft.com/office/officeart/2005/8/layout/hList1"/>
    <dgm:cxn modelId="{FE757566-D133-4E4D-9499-31169B171284}" srcId="{8F75EE6C-4B7C-4BAA-ADB6-5499B9129A47}" destId="{CDCF8B49-023E-4AD4-81AA-8CBD839782DA}" srcOrd="1" destOrd="0" parTransId="{44AD8932-F344-4E86-9B98-2CC7E6ABBEC0}" sibTransId="{7BDA0D04-CE93-4528-B76A-BB00CF4AB978}"/>
    <dgm:cxn modelId="{3F1372D4-2531-49C4-9E64-DAB0E21E5743}" srcId="{8CFAF5B9-6285-4AA0-826F-66E2FDE00319}" destId="{CEA47850-28E6-41CE-B052-0805C24BC1DD}" srcOrd="1" destOrd="0" parTransId="{BB63B2F3-1D46-4490-A310-9634C0371F72}" sibTransId="{54C342CB-7B25-4D0E-9428-A4E36FB8ABE9}"/>
    <dgm:cxn modelId="{D26548CD-05A4-4ABC-B9BD-CFA3C1B549BB}" type="presOf" srcId="{652FD448-88A3-4DA5-83DF-46851FCFFDBA}" destId="{B8518BD3-5EDF-4919-9DA3-EFBC7BCA2234}" srcOrd="0" destOrd="0" presId="urn:microsoft.com/office/officeart/2005/8/layout/hList1"/>
    <dgm:cxn modelId="{D7E54C56-0ECA-4BEC-93F2-9D2774E382CE}" srcId="{0B38BC9B-DDBD-4C99-9056-E33B633AA94D}" destId="{4126E84E-38A2-4699-AD71-68B349B1B61C}" srcOrd="1" destOrd="0" parTransId="{78A23401-BBC9-47C6-AB7B-CA49182C5C53}" sibTransId="{ED9C8629-F036-4926-ACDF-3A83F5707397}"/>
    <dgm:cxn modelId="{F449A357-86DA-4151-A8FA-3A007B637DB4}" type="presOf" srcId="{1D080D6A-9D1F-4815-B23F-600455957D0C}" destId="{B8518BD3-5EDF-4919-9DA3-EFBC7BCA2234}" srcOrd="0" destOrd="3" presId="urn:microsoft.com/office/officeart/2005/8/layout/hList1"/>
    <dgm:cxn modelId="{DEFAC935-BA3F-4553-89DF-B062DE193FD2}" type="presOf" srcId="{8F75EE6C-4B7C-4BAA-ADB6-5499B9129A47}" destId="{FC475D8D-724A-4060-8DCE-2BF59BC1CE36}" srcOrd="0" destOrd="0" presId="urn:microsoft.com/office/officeart/2005/8/layout/hList1"/>
    <dgm:cxn modelId="{D1E8DE15-78EF-435E-BA94-A56474848926}" type="presOf" srcId="{0B38BC9B-DDBD-4C99-9056-E33B633AA94D}" destId="{13790BE8-D8CC-4A7A-B836-C295F67F77F0}" srcOrd="0" destOrd="0" presId="urn:microsoft.com/office/officeart/2005/8/layout/hList1"/>
    <dgm:cxn modelId="{FADE8934-8F62-415B-93BE-F8B8E0CB5240}" srcId="{4126E84E-38A2-4699-AD71-68B349B1B61C}" destId="{AFD83AAB-CAD8-4C80-8C50-012248E596B5}" srcOrd="0" destOrd="0" parTransId="{EC5AB267-3E57-4CC9-B46C-206C8C08AE74}" sibTransId="{1AB91654-E68B-4979-B2DD-D7C482B2D6A5}"/>
    <dgm:cxn modelId="{2683E6AA-1F83-4683-9BFE-CD617D69107F}" type="presParOf" srcId="{13790BE8-D8CC-4A7A-B836-C295F67F77F0}" destId="{81E0E569-D22A-4617-970C-E65AF4CD4E68}" srcOrd="0" destOrd="0" presId="urn:microsoft.com/office/officeart/2005/8/layout/hList1"/>
    <dgm:cxn modelId="{10CE734C-4C83-47ED-8A82-33037CE93DEB}" type="presParOf" srcId="{81E0E569-D22A-4617-970C-E65AF4CD4E68}" destId="{BEC70D97-1D2A-40CE-8F63-47FD4B0EE222}" srcOrd="0" destOrd="0" presId="urn:microsoft.com/office/officeart/2005/8/layout/hList1"/>
    <dgm:cxn modelId="{11E7FA35-D87A-4514-B2EB-7922A5470A30}" type="presParOf" srcId="{81E0E569-D22A-4617-970C-E65AF4CD4E68}" destId="{B8518BD3-5EDF-4919-9DA3-EFBC7BCA2234}" srcOrd="1" destOrd="0" presId="urn:microsoft.com/office/officeart/2005/8/layout/hList1"/>
    <dgm:cxn modelId="{CA06705F-75D5-464C-B7FB-389F35A9000A}" type="presParOf" srcId="{13790BE8-D8CC-4A7A-B836-C295F67F77F0}" destId="{3E82E316-60A6-4BB7-AF46-7407A1A72A24}" srcOrd="1" destOrd="0" presId="urn:microsoft.com/office/officeart/2005/8/layout/hList1"/>
    <dgm:cxn modelId="{D016399E-3F80-4603-ACC5-DBDAEEC79E9A}" type="presParOf" srcId="{13790BE8-D8CC-4A7A-B836-C295F67F77F0}" destId="{3C415779-83E5-4A31-BD0F-35D88941565D}" srcOrd="2" destOrd="0" presId="urn:microsoft.com/office/officeart/2005/8/layout/hList1"/>
    <dgm:cxn modelId="{FFEB8857-2C23-40A8-848A-45EB18B9E510}" type="presParOf" srcId="{3C415779-83E5-4A31-BD0F-35D88941565D}" destId="{34963836-9730-4DA6-A51B-BB72FCBDCEF2}" srcOrd="0" destOrd="0" presId="urn:microsoft.com/office/officeart/2005/8/layout/hList1"/>
    <dgm:cxn modelId="{02C9466F-5D4F-4C2B-8EE9-304EA731E0F0}" type="presParOf" srcId="{3C415779-83E5-4A31-BD0F-35D88941565D}" destId="{6286C4E4-4DF9-4B87-848D-B432BE810B07}" srcOrd="1" destOrd="0" presId="urn:microsoft.com/office/officeart/2005/8/layout/hList1"/>
    <dgm:cxn modelId="{63BF6167-1BCB-436D-8BC3-492A05C7D10D}" type="presParOf" srcId="{13790BE8-D8CC-4A7A-B836-C295F67F77F0}" destId="{827D669B-58A6-47FD-B6A4-3AA31B035115}" srcOrd="3" destOrd="0" presId="urn:microsoft.com/office/officeart/2005/8/layout/hList1"/>
    <dgm:cxn modelId="{365B8357-A036-4522-9F99-88C0F035F79C}" type="presParOf" srcId="{13790BE8-D8CC-4A7A-B836-C295F67F77F0}" destId="{34E96DCD-457A-4B46-B0DC-43CE733D0DF1}" srcOrd="4" destOrd="0" presId="urn:microsoft.com/office/officeart/2005/8/layout/hList1"/>
    <dgm:cxn modelId="{6668CE71-3243-4057-8903-D565032D5D65}" type="presParOf" srcId="{34E96DCD-457A-4B46-B0DC-43CE733D0DF1}" destId="{FC475D8D-724A-4060-8DCE-2BF59BC1CE36}" srcOrd="0" destOrd="0" presId="urn:microsoft.com/office/officeart/2005/8/layout/hList1"/>
    <dgm:cxn modelId="{FB2D3333-3A36-4209-B94B-62FA326D4CE4}" type="presParOf" srcId="{34E96DCD-457A-4B46-B0DC-43CE733D0DF1}" destId="{B9F4EED4-71B3-415D-ABD5-CECDC0FAA3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F77A7-29CC-44C3-A57D-7D7D6A336E49}" type="doc">
      <dgm:prSet loTypeId="urn:microsoft.com/office/officeart/2005/8/layout/radial3" loCatId="relationship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5F60BE31-C3C0-456B-837F-219F31A31714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10000"/>
                </a:schemeClr>
              </a:solidFill>
            </a:rPr>
            <a:t>Services offered by depository institutions</a:t>
          </a:r>
          <a:endParaRPr lang="en-US" b="1" dirty="0">
            <a:solidFill>
              <a:schemeClr val="bg1">
                <a:lumMod val="10000"/>
              </a:schemeClr>
            </a:solidFill>
          </a:endParaRPr>
        </a:p>
      </dgm:t>
    </dgm:pt>
    <dgm:pt modelId="{4343C360-0FDD-4788-AF3A-A0DE5B95DEA3}" type="parTrans" cxnId="{2B313AE5-84F1-4C6B-BB17-8A5CB13CD25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19005A7-826F-43DF-BEF3-E415AF216EEF}" type="sibTrans" cxnId="{2B313AE5-84F1-4C6B-BB17-8A5CB13CD25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1408339-4277-4749-8F94-518DEA9AE6B5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9926738-9A38-427B-A6D6-CDDD185234C7}" type="parTrans" cxnId="{888A07E4-8A80-467C-89B0-CC6B8BA1408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EE4575F-A658-4582-97F4-02D90BA1D91C}" type="sibTrans" cxnId="{888A07E4-8A80-467C-89B0-CC6B8BA1408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486C083-A83C-4D45-B902-626585509CBB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C22DEB22-32DF-4E24-8923-F85E6985D133}" type="parTrans" cxnId="{06E5D22C-46DA-4265-A794-944E202C3B5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30B195B-D084-4551-B921-2219FD236EEB}" type="sibTrans" cxnId="{06E5D22C-46DA-4265-A794-944E202C3B5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BA9C394-521A-4171-990C-2A09AA9E9796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3BFA380-F43C-40B6-83ED-B57DE03123EE}" type="parTrans" cxnId="{EFF57E66-FBFA-47A0-8991-E7352785E14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5C61DBC-6B85-450F-BB77-E42053F64931}" type="sibTrans" cxnId="{EFF57E66-FBFA-47A0-8991-E7352785E14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1CE433A-85B7-42FD-90B2-91EB99D40433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11195BD-AAC3-4700-A505-4853D8C98366}" type="parTrans" cxnId="{E306AC28-7D63-40B5-86A6-67F1987F39C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776D2ED-4A16-4E09-8DC4-6A3FDD994077}" type="sibTrans" cxnId="{E306AC28-7D63-40B5-86A6-67F1987F39C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86D25B4-7A51-4661-ADD8-01544E2C0CBB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880CA951-B5C5-4699-8A2E-F803FE04CE83}" type="parTrans" cxnId="{49C1A67A-7D4D-4FED-801A-6E2CDE10BF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CFB2130-6AE5-41B9-BD2B-E16D5B087EAD}" type="sibTrans" cxnId="{49C1A67A-7D4D-4FED-801A-6E2CDE10BF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45D5E11-1C41-42FE-B9AB-8E381F64D1C6}" type="pres">
      <dgm:prSet presAssocID="{669F77A7-29CC-44C3-A57D-7D7D6A336E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62C92-0D4F-424A-B407-5586FDEFF6DA}" type="pres">
      <dgm:prSet presAssocID="{669F77A7-29CC-44C3-A57D-7D7D6A336E49}" presName="radial" presStyleCnt="0">
        <dgm:presLayoutVars>
          <dgm:animLvl val="ctr"/>
        </dgm:presLayoutVars>
      </dgm:prSet>
      <dgm:spPr/>
    </dgm:pt>
    <dgm:pt modelId="{18EF397F-67A9-4075-B602-610F06D1F7B3}" type="pres">
      <dgm:prSet presAssocID="{5F60BE31-C3C0-456B-837F-219F31A31714}" presName="centerShape" presStyleLbl="vennNode1" presStyleIdx="0" presStyleCnt="6" custScaleX="77719" custScaleY="76373"/>
      <dgm:spPr/>
      <dgm:t>
        <a:bodyPr/>
        <a:lstStyle/>
        <a:p>
          <a:endParaRPr lang="en-US"/>
        </a:p>
      </dgm:t>
    </dgm:pt>
    <dgm:pt modelId="{8E800DA8-ADB4-4F3D-A7FD-BAD098D01DA9}" type="pres">
      <dgm:prSet presAssocID="{41408339-4277-4749-8F94-518DEA9AE6B5}" presName="node" presStyleLbl="vennNode1" presStyleIdx="1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83C91-D9BA-4338-81A4-0EF5B9FC4A8D}" type="pres">
      <dgm:prSet presAssocID="{0486C083-A83C-4D45-B902-626585509CBB}" presName="node" presStyleLbl="vennNode1" presStyleIdx="2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B0491-58E7-4154-AC80-82EB87FDBE98}" type="pres">
      <dgm:prSet presAssocID="{B86D25B4-7A51-4661-ADD8-01544E2C0CBB}" presName="node" presStyleLbl="vennNode1" presStyleIdx="3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DE019-AE93-4818-9C54-64C03424FC1E}" type="pres">
      <dgm:prSet presAssocID="{CBA9C394-521A-4171-990C-2A09AA9E9796}" presName="node" presStyleLbl="vennNode1" presStyleIdx="4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07E4E-0D7B-45D7-93E0-52C6C44E399D}" type="pres">
      <dgm:prSet presAssocID="{C1CE433A-85B7-42FD-90B2-91EB99D40433}" presName="node" presStyleLbl="vennNode1" presStyleIdx="5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6EFB33-9D82-4C86-A05B-E023079B5CB9}" type="presOf" srcId="{CBA9C394-521A-4171-990C-2A09AA9E9796}" destId="{61DDE019-AE93-4818-9C54-64C03424FC1E}" srcOrd="0" destOrd="0" presId="urn:microsoft.com/office/officeart/2005/8/layout/radial3"/>
    <dgm:cxn modelId="{BCD876BE-4698-4C53-8C9C-495B89170185}" type="presOf" srcId="{669F77A7-29CC-44C3-A57D-7D7D6A336E49}" destId="{745D5E11-1C41-42FE-B9AB-8E381F64D1C6}" srcOrd="0" destOrd="0" presId="urn:microsoft.com/office/officeart/2005/8/layout/radial3"/>
    <dgm:cxn modelId="{28E813AA-DBFE-489E-A056-DF120E509F5C}" type="presOf" srcId="{0486C083-A83C-4D45-B902-626585509CBB}" destId="{5E783C91-D9BA-4338-81A4-0EF5B9FC4A8D}" srcOrd="0" destOrd="0" presId="urn:microsoft.com/office/officeart/2005/8/layout/radial3"/>
    <dgm:cxn modelId="{49C1A67A-7D4D-4FED-801A-6E2CDE10BFA7}" srcId="{5F60BE31-C3C0-456B-837F-219F31A31714}" destId="{B86D25B4-7A51-4661-ADD8-01544E2C0CBB}" srcOrd="2" destOrd="0" parTransId="{880CA951-B5C5-4699-8A2E-F803FE04CE83}" sibTransId="{ECFB2130-6AE5-41B9-BD2B-E16D5B087EAD}"/>
    <dgm:cxn modelId="{614C9739-5F2F-48FF-A5A0-8191E415F3AA}" type="presOf" srcId="{5F60BE31-C3C0-456B-837F-219F31A31714}" destId="{18EF397F-67A9-4075-B602-610F06D1F7B3}" srcOrd="0" destOrd="0" presId="urn:microsoft.com/office/officeart/2005/8/layout/radial3"/>
    <dgm:cxn modelId="{788933B7-05D5-42D7-8F3A-2E545CDE9BFD}" type="presOf" srcId="{C1CE433A-85B7-42FD-90B2-91EB99D40433}" destId="{16207E4E-0D7B-45D7-93E0-52C6C44E399D}" srcOrd="0" destOrd="0" presId="urn:microsoft.com/office/officeart/2005/8/layout/radial3"/>
    <dgm:cxn modelId="{888A07E4-8A80-467C-89B0-CC6B8BA1408A}" srcId="{5F60BE31-C3C0-456B-837F-219F31A31714}" destId="{41408339-4277-4749-8F94-518DEA9AE6B5}" srcOrd="0" destOrd="0" parTransId="{A9926738-9A38-427B-A6D6-CDDD185234C7}" sibTransId="{1EE4575F-A658-4582-97F4-02D90BA1D91C}"/>
    <dgm:cxn modelId="{E306AC28-7D63-40B5-86A6-67F1987F39C4}" srcId="{5F60BE31-C3C0-456B-837F-219F31A31714}" destId="{C1CE433A-85B7-42FD-90B2-91EB99D40433}" srcOrd="4" destOrd="0" parTransId="{E11195BD-AAC3-4700-A505-4853D8C98366}" sibTransId="{1776D2ED-4A16-4E09-8DC4-6A3FDD994077}"/>
    <dgm:cxn modelId="{E499AE68-6561-450D-AD32-0188A2435A32}" type="presOf" srcId="{41408339-4277-4749-8F94-518DEA9AE6B5}" destId="{8E800DA8-ADB4-4F3D-A7FD-BAD098D01DA9}" srcOrd="0" destOrd="0" presId="urn:microsoft.com/office/officeart/2005/8/layout/radial3"/>
    <dgm:cxn modelId="{2B313AE5-84F1-4C6B-BB17-8A5CB13CD250}" srcId="{669F77A7-29CC-44C3-A57D-7D7D6A336E49}" destId="{5F60BE31-C3C0-456B-837F-219F31A31714}" srcOrd="0" destOrd="0" parTransId="{4343C360-0FDD-4788-AF3A-A0DE5B95DEA3}" sibTransId="{F19005A7-826F-43DF-BEF3-E415AF216EEF}"/>
    <dgm:cxn modelId="{59978EC4-DC1D-4C9C-AAEF-DB1D7F7F7D59}" type="presOf" srcId="{B86D25B4-7A51-4661-ADD8-01544E2C0CBB}" destId="{52BB0491-58E7-4154-AC80-82EB87FDBE98}" srcOrd="0" destOrd="0" presId="urn:microsoft.com/office/officeart/2005/8/layout/radial3"/>
    <dgm:cxn modelId="{EFF57E66-FBFA-47A0-8991-E7352785E14B}" srcId="{5F60BE31-C3C0-456B-837F-219F31A31714}" destId="{CBA9C394-521A-4171-990C-2A09AA9E9796}" srcOrd="3" destOrd="0" parTransId="{F3BFA380-F43C-40B6-83ED-B57DE03123EE}" sibTransId="{65C61DBC-6B85-450F-BB77-E42053F64931}"/>
    <dgm:cxn modelId="{06E5D22C-46DA-4265-A794-944E202C3B52}" srcId="{5F60BE31-C3C0-456B-837F-219F31A31714}" destId="{0486C083-A83C-4D45-B902-626585509CBB}" srcOrd="1" destOrd="0" parTransId="{C22DEB22-32DF-4E24-8923-F85E6985D133}" sibTransId="{430B195B-D084-4551-B921-2219FD236EEB}"/>
    <dgm:cxn modelId="{4638152F-C7CB-487F-A440-F8C4DE82D167}" type="presParOf" srcId="{745D5E11-1C41-42FE-B9AB-8E381F64D1C6}" destId="{11962C92-0D4F-424A-B407-5586FDEFF6DA}" srcOrd="0" destOrd="0" presId="urn:microsoft.com/office/officeart/2005/8/layout/radial3"/>
    <dgm:cxn modelId="{B0DD2818-D86A-4278-8906-F8007B16539A}" type="presParOf" srcId="{11962C92-0D4F-424A-B407-5586FDEFF6DA}" destId="{18EF397F-67A9-4075-B602-610F06D1F7B3}" srcOrd="0" destOrd="0" presId="urn:microsoft.com/office/officeart/2005/8/layout/radial3"/>
    <dgm:cxn modelId="{948065F9-07D2-47FB-A2DB-8A5A278636AE}" type="presParOf" srcId="{11962C92-0D4F-424A-B407-5586FDEFF6DA}" destId="{8E800DA8-ADB4-4F3D-A7FD-BAD098D01DA9}" srcOrd="1" destOrd="0" presId="urn:microsoft.com/office/officeart/2005/8/layout/radial3"/>
    <dgm:cxn modelId="{FA022B55-5F9B-4C3C-8F07-18AEA6703506}" type="presParOf" srcId="{11962C92-0D4F-424A-B407-5586FDEFF6DA}" destId="{5E783C91-D9BA-4338-81A4-0EF5B9FC4A8D}" srcOrd="2" destOrd="0" presId="urn:microsoft.com/office/officeart/2005/8/layout/radial3"/>
    <dgm:cxn modelId="{AC8FEC48-7B78-4152-957C-30861630B9F6}" type="presParOf" srcId="{11962C92-0D4F-424A-B407-5586FDEFF6DA}" destId="{52BB0491-58E7-4154-AC80-82EB87FDBE98}" srcOrd="3" destOrd="0" presId="urn:microsoft.com/office/officeart/2005/8/layout/radial3"/>
    <dgm:cxn modelId="{796FBEA9-0E1C-41BF-9294-16B4E462A3CD}" type="presParOf" srcId="{11962C92-0D4F-424A-B407-5586FDEFF6DA}" destId="{61DDE019-AE93-4818-9C54-64C03424FC1E}" srcOrd="4" destOrd="0" presId="urn:microsoft.com/office/officeart/2005/8/layout/radial3"/>
    <dgm:cxn modelId="{B3A63F4F-5C50-4E78-8C6C-129E4A2E1B06}" type="presParOf" srcId="{11962C92-0D4F-424A-B407-5586FDEFF6DA}" destId="{16207E4E-0D7B-45D7-93E0-52C6C44E399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B1F560-16F5-4FF1-8AED-D07C9DD38B0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79647CC-8617-43D0-90F0-2A7E017ED243}">
      <dgm:prSet custT="1"/>
      <dgm:spPr/>
      <dgm:t>
        <a:bodyPr/>
        <a:lstStyle/>
        <a:p>
          <a:pPr rtl="0"/>
          <a:endParaRPr lang="en-US" sz="2400" dirty="0">
            <a:solidFill>
              <a:schemeClr val="bg1">
                <a:lumMod val="10000"/>
              </a:schemeClr>
            </a:solidFill>
          </a:endParaRPr>
        </a:p>
      </dgm:t>
    </dgm:pt>
    <dgm:pt modelId="{4F9A26AD-D120-4243-ACFE-6E19544B11B4}" type="parTrans" cxnId="{A5113381-61B2-437C-9592-A174B8B8BB0D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30C43A7D-55EB-4DE2-A10C-AEC0815A9C48}" type="sibTrans" cxnId="{A5113381-61B2-437C-9592-A174B8B8BB0D}">
      <dgm:prSet custT="1"/>
      <dgm:spPr/>
      <dgm:t>
        <a:bodyPr/>
        <a:lstStyle/>
        <a:p>
          <a:endParaRPr lang="en-US" sz="3600">
            <a:solidFill>
              <a:schemeClr val="bg1">
                <a:lumMod val="10000"/>
              </a:schemeClr>
            </a:solidFill>
          </a:endParaRPr>
        </a:p>
      </dgm:t>
    </dgm:pt>
    <dgm:pt modelId="{4920D838-9211-40E3-905F-26EC59ECC0B2}">
      <dgm:prSet custT="1"/>
      <dgm:spPr/>
      <dgm:t>
        <a:bodyPr/>
        <a:lstStyle/>
        <a:p>
          <a:pPr rtl="0"/>
          <a:endParaRPr lang="en-US" sz="2400" dirty="0" smtClean="0">
            <a:solidFill>
              <a:schemeClr val="bg1">
                <a:lumMod val="10000"/>
              </a:schemeClr>
            </a:solidFill>
          </a:endParaRPr>
        </a:p>
      </dgm:t>
    </dgm:pt>
    <dgm:pt modelId="{BDF8959A-3128-450C-B3D8-1E4E8E65AEA0}" type="parTrans" cxnId="{8ECCB4D8-9DBD-49CD-A2A2-33FF92CA3039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90B1E099-5873-4253-B1E6-5E261938720F}" type="sibTrans" cxnId="{8ECCB4D8-9DBD-49CD-A2A2-33FF92CA3039}">
      <dgm:prSet custT="1"/>
      <dgm:spPr/>
      <dgm:t>
        <a:bodyPr/>
        <a:lstStyle/>
        <a:p>
          <a:endParaRPr lang="en-US" sz="3600">
            <a:solidFill>
              <a:schemeClr val="bg1">
                <a:lumMod val="10000"/>
              </a:schemeClr>
            </a:solidFill>
          </a:endParaRPr>
        </a:p>
      </dgm:t>
    </dgm:pt>
    <dgm:pt modelId="{24AC856C-1B00-4CFC-9901-48229415F26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solidFill>
              <a:schemeClr val="bg1">
                <a:lumMod val="10000"/>
              </a:schemeClr>
            </a:solidFill>
          </a:endParaRPr>
        </a:p>
      </dgm:t>
    </dgm:pt>
    <dgm:pt modelId="{9B930BB3-3112-4974-B4DF-F97467D4AC4C}" type="parTrans" cxnId="{61FEBBCF-7E45-431F-BAA3-4CE94826310D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ED597AD7-E5DF-4DA9-ABDF-D36A2278FF6D}" type="sibTrans" cxnId="{61FEBBCF-7E45-431F-BAA3-4CE94826310D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7E7D4272-49E1-48E3-A4DD-5BEA50953C55}" type="pres">
      <dgm:prSet presAssocID="{98B1F560-16F5-4FF1-8AED-D07C9DD38B0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8CB09B-D80C-4DC7-93FF-51F4E647BFC0}" type="pres">
      <dgm:prSet presAssocID="{98B1F560-16F5-4FF1-8AED-D07C9DD38B0D}" presName="dummyMaxCanvas" presStyleCnt="0">
        <dgm:presLayoutVars/>
      </dgm:prSet>
      <dgm:spPr/>
    </dgm:pt>
    <dgm:pt modelId="{4E92ACC5-D927-4E11-B1B9-459D34CDC705}" type="pres">
      <dgm:prSet presAssocID="{98B1F560-16F5-4FF1-8AED-D07C9DD38B0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B712A-4D3C-4BBC-912A-B8FE60D5099D}" type="pres">
      <dgm:prSet presAssocID="{98B1F560-16F5-4FF1-8AED-D07C9DD38B0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03B94-33AC-4CD2-9515-A73786444012}" type="pres">
      <dgm:prSet presAssocID="{98B1F560-16F5-4FF1-8AED-D07C9DD38B0D}" presName="ThreeNodes_3" presStyleLbl="node1" presStyleIdx="2" presStyleCnt="3" custLinFactNeighborX="481" custLinFactNeighborY="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5CF68-5696-422E-A0F5-850351A43885}" type="pres">
      <dgm:prSet presAssocID="{98B1F560-16F5-4FF1-8AED-D07C9DD38B0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71EDD-C66E-496A-80B4-7D79FEB01A54}" type="pres">
      <dgm:prSet presAssocID="{98B1F560-16F5-4FF1-8AED-D07C9DD38B0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D6ED9-CF45-4CC9-9B2E-406A27A51D45}" type="pres">
      <dgm:prSet presAssocID="{98B1F560-16F5-4FF1-8AED-D07C9DD38B0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F2A4F-4893-4FAE-AD8F-5D0BB7E17DE5}" type="pres">
      <dgm:prSet presAssocID="{98B1F560-16F5-4FF1-8AED-D07C9DD38B0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32F76-ECF7-4437-B5B9-EC367867B788}" type="pres">
      <dgm:prSet presAssocID="{98B1F560-16F5-4FF1-8AED-D07C9DD38B0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4DE682-395F-4BD8-B6CB-05CB5D026CB8}" type="presOf" srcId="{90B1E099-5873-4253-B1E6-5E261938720F}" destId="{4DC71EDD-C66E-496A-80B4-7D79FEB01A54}" srcOrd="0" destOrd="0" presId="urn:microsoft.com/office/officeart/2005/8/layout/vProcess5"/>
    <dgm:cxn modelId="{8ECCB4D8-9DBD-49CD-A2A2-33FF92CA3039}" srcId="{98B1F560-16F5-4FF1-8AED-D07C9DD38B0D}" destId="{4920D838-9211-40E3-905F-26EC59ECC0B2}" srcOrd="1" destOrd="0" parTransId="{BDF8959A-3128-450C-B3D8-1E4E8E65AEA0}" sibTransId="{90B1E099-5873-4253-B1E6-5E261938720F}"/>
    <dgm:cxn modelId="{6FED475D-6B7B-4A6A-A1C3-E322ACE55925}" type="presOf" srcId="{24AC856C-1B00-4CFC-9901-48229415F261}" destId="{3F303B94-33AC-4CD2-9515-A73786444012}" srcOrd="0" destOrd="0" presId="urn:microsoft.com/office/officeart/2005/8/layout/vProcess5"/>
    <dgm:cxn modelId="{F844751A-74FA-4B2B-8631-B5CA386D52C4}" type="presOf" srcId="{4920D838-9211-40E3-905F-26EC59ECC0B2}" destId="{1ABF2A4F-4893-4FAE-AD8F-5D0BB7E17DE5}" srcOrd="1" destOrd="0" presId="urn:microsoft.com/office/officeart/2005/8/layout/vProcess5"/>
    <dgm:cxn modelId="{A5113381-61B2-437C-9592-A174B8B8BB0D}" srcId="{98B1F560-16F5-4FF1-8AED-D07C9DD38B0D}" destId="{979647CC-8617-43D0-90F0-2A7E017ED243}" srcOrd="0" destOrd="0" parTransId="{4F9A26AD-D120-4243-ACFE-6E19544B11B4}" sibTransId="{30C43A7D-55EB-4DE2-A10C-AEC0815A9C48}"/>
    <dgm:cxn modelId="{497AD094-C497-4226-90B7-29173527E653}" type="presOf" srcId="{24AC856C-1B00-4CFC-9901-48229415F261}" destId="{CEC32F76-ECF7-4437-B5B9-EC367867B788}" srcOrd="1" destOrd="0" presId="urn:microsoft.com/office/officeart/2005/8/layout/vProcess5"/>
    <dgm:cxn modelId="{0768B36C-7EE2-4C4D-AFF8-497C15D88355}" type="presOf" srcId="{98B1F560-16F5-4FF1-8AED-D07C9DD38B0D}" destId="{7E7D4272-49E1-48E3-A4DD-5BEA50953C55}" srcOrd="0" destOrd="0" presId="urn:microsoft.com/office/officeart/2005/8/layout/vProcess5"/>
    <dgm:cxn modelId="{61FEBBCF-7E45-431F-BAA3-4CE94826310D}" srcId="{98B1F560-16F5-4FF1-8AED-D07C9DD38B0D}" destId="{24AC856C-1B00-4CFC-9901-48229415F261}" srcOrd="2" destOrd="0" parTransId="{9B930BB3-3112-4974-B4DF-F97467D4AC4C}" sibTransId="{ED597AD7-E5DF-4DA9-ABDF-D36A2278FF6D}"/>
    <dgm:cxn modelId="{73A0792E-718A-4A43-B5E9-D400BD7EF9B0}" type="presOf" srcId="{4920D838-9211-40E3-905F-26EC59ECC0B2}" destId="{549B712A-4D3C-4BBC-912A-B8FE60D5099D}" srcOrd="0" destOrd="0" presId="urn:microsoft.com/office/officeart/2005/8/layout/vProcess5"/>
    <dgm:cxn modelId="{DAD807A0-8C42-42E8-9D54-32E7580ECAB5}" type="presOf" srcId="{979647CC-8617-43D0-90F0-2A7E017ED243}" destId="{4E92ACC5-D927-4E11-B1B9-459D34CDC705}" srcOrd="0" destOrd="0" presId="urn:microsoft.com/office/officeart/2005/8/layout/vProcess5"/>
    <dgm:cxn modelId="{FA9BAD2F-5EA4-49F2-A275-BF17D42DA7BB}" type="presOf" srcId="{30C43A7D-55EB-4DE2-A10C-AEC0815A9C48}" destId="{21D5CF68-5696-422E-A0F5-850351A43885}" srcOrd="0" destOrd="0" presId="urn:microsoft.com/office/officeart/2005/8/layout/vProcess5"/>
    <dgm:cxn modelId="{92A5F054-833F-4E5D-B865-4B33E1059035}" type="presOf" srcId="{979647CC-8617-43D0-90F0-2A7E017ED243}" destId="{CABD6ED9-CF45-4CC9-9B2E-406A27A51D45}" srcOrd="1" destOrd="0" presId="urn:microsoft.com/office/officeart/2005/8/layout/vProcess5"/>
    <dgm:cxn modelId="{2F7B5BD6-19E2-4A3C-941D-C07373CF4CC3}" type="presParOf" srcId="{7E7D4272-49E1-48E3-A4DD-5BEA50953C55}" destId="{948CB09B-D80C-4DC7-93FF-51F4E647BFC0}" srcOrd="0" destOrd="0" presId="urn:microsoft.com/office/officeart/2005/8/layout/vProcess5"/>
    <dgm:cxn modelId="{AF338528-4CFA-450F-AEF9-5F29E18B72DC}" type="presParOf" srcId="{7E7D4272-49E1-48E3-A4DD-5BEA50953C55}" destId="{4E92ACC5-D927-4E11-B1B9-459D34CDC705}" srcOrd="1" destOrd="0" presId="urn:microsoft.com/office/officeart/2005/8/layout/vProcess5"/>
    <dgm:cxn modelId="{9237472B-C7AE-4150-9B2F-06CD770E325A}" type="presParOf" srcId="{7E7D4272-49E1-48E3-A4DD-5BEA50953C55}" destId="{549B712A-4D3C-4BBC-912A-B8FE60D5099D}" srcOrd="2" destOrd="0" presId="urn:microsoft.com/office/officeart/2005/8/layout/vProcess5"/>
    <dgm:cxn modelId="{7A5E6D64-DC55-4CC6-ACE0-07A6837F1B72}" type="presParOf" srcId="{7E7D4272-49E1-48E3-A4DD-5BEA50953C55}" destId="{3F303B94-33AC-4CD2-9515-A73786444012}" srcOrd="3" destOrd="0" presId="urn:microsoft.com/office/officeart/2005/8/layout/vProcess5"/>
    <dgm:cxn modelId="{0889FFF0-6112-4DED-AE21-484F9B987890}" type="presParOf" srcId="{7E7D4272-49E1-48E3-A4DD-5BEA50953C55}" destId="{21D5CF68-5696-422E-A0F5-850351A43885}" srcOrd="4" destOrd="0" presId="urn:microsoft.com/office/officeart/2005/8/layout/vProcess5"/>
    <dgm:cxn modelId="{8E9913F6-4E52-4946-9EA2-81AAE24735B4}" type="presParOf" srcId="{7E7D4272-49E1-48E3-A4DD-5BEA50953C55}" destId="{4DC71EDD-C66E-496A-80B4-7D79FEB01A54}" srcOrd="5" destOrd="0" presId="urn:microsoft.com/office/officeart/2005/8/layout/vProcess5"/>
    <dgm:cxn modelId="{B8B08CD5-B519-4DF7-9781-E1AFDE06A7DA}" type="presParOf" srcId="{7E7D4272-49E1-48E3-A4DD-5BEA50953C55}" destId="{CABD6ED9-CF45-4CC9-9B2E-406A27A51D45}" srcOrd="6" destOrd="0" presId="urn:microsoft.com/office/officeart/2005/8/layout/vProcess5"/>
    <dgm:cxn modelId="{4C80DFD1-9E70-4033-96A0-06634148FA06}" type="presParOf" srcId="{7E7D4272-49E1-48E3-A4DD-5BEA50953C55}" destId="{1ABF2A4F-4893-4FAE-AD8F-5D0BB7E17DE5}" srcOrd="7" destOrd="0" presId="urn:microsoft.com/office/officeart/2005/8/layout/vProcess5"/>
    <dgm:cxn modelId="{92ACDC7C-1ABD-4245-99AC-C871B992312F}" type="presParOf" srcId="{7E7D4272-49E1-48E3-A4DD-5BEA50953C55}" destId="{CEC32F76-ECF7-4437-B5B9-EC367867B78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749555-F109-4F89-8914-D4151844F596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7D01DFB-5BF5-4C3A-AD78-E3BEB0A50E47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bg1">
                  <a:lumMod val="10000"/>
                </a:schemeClr>
              </a:solidFill>
            </a:rPr>
            <a:t>Savings Tools</a:t>
          </a:r>
          <a:endParaRPr lang="en-US" sz="3600" dirty="0">
            <a:solidFill>
              <a:schemeClr val="bg1">
                <a:lumMod val="10000"/>
              </a:schemeClr>
            </a:solidFill>
          </a:endParaRPr>
        </a:p>
      </dgm:t>
    </dgm:pt>
    <dgm:pt modelId="{D072CF00-BF8B-4856-9D61-2A73E29B0BE1}" type="parTrans" cxnId="{CBC8F3F5-9C6C-421A-897A-707EF3F4FF4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1DB7511-0066-4651-AA7C-E837F3A066CB}" type="sibTrans" cxnId="{CBC8F3F5-9C6C-421A-897A-707EF3F4FF4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44055BE-511C-45BD-B913-3C50AED80EE5}">
      <dgm:prSet phldrT="[Text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4CEA5099-7BEE-4562-96AE-8AAC3C5ABADA}" type="parTrans" cxnId="{0273B848-7B5A-4696-9851-3D1A69515B5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2F42DC6-3A12-41A0-B31F-67CD07E6F4FF}" type="sibTrans" cxnId="{0273B848-7B5A-4696-9851-3D1A69515B5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53AC665-1B95-45FC-B95F-C11526E3833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B49DA28-50EA-4A97-8DC0-57E0154C6543}" type="parTrans" cxnId="{CC1527D7-361B-4647-AF2F-E6D8C18AFFB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7B1F78F-4F26-46E9-B2F1-10261EC58E77}" type="sibTrans" cxnId="{CC1527D7-361B-4647-AF2F-E6D8C18AFFB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8B846CD-5266-45EF-A7C9-43BCB12CBC8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666694AD-0FD3-4FC0-B221-6EF9C8BC1FC9}" type="parTrans" cxnId="{C8D5ABA5-BB24-4326-BB33-34AAB9BFA080}">
      <dgm:prSet/>
      <dgm:spPr/>
      <dgm:t>
        <a:bodyPr/>
        <a:lstStyle/>
        <a:p>
          <a:endParaRPr lang="en-US"/>
        </a:p>
      </dgm:t>
    </dgm:pt>
    <dgm:pt modelId="{3937B122-5A3C-4361-8238-B13613120F30}" type="sibTrans" cxnId="{C8D5ABA5-BB24-4326-BB33-34AAB9BFA080}">
      <dgm:prSet/>
      <dgm:spPr/>
      <dgm:t>
        <a:bodyPr/>
        <a:lstStyle/>
        <a:p>
          <a:endParaRPr lang="en-US"/>
        </a:p>
      </dgm:t>
    </dgm:pt>
    <dgm:pt modelId="{3CDACF5E-8A81-4AD9-980F-13E96CFFAED1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38F6627-D3E6-419D-98FC-FE694AB42151}" type="parTrans" cxnId="{6E6115FA-A24B-4303-BEEF-52ADC968044E}">
      <dgm:prSet/>
      <dgm:spPr/>
      <dgm:t>
        <a:bodyPr/>
        <a:lstStyle/>
        <a:p>
          <a:endParaRPr lang="en-US"/>
        </a:p>
      </dgm:t>
    </dgm:pt>
    <dgm:pt modelId="{EABD3DB8-E79F-49B8-BEDC-CB6A9F940C3A}" type="sibTrans" cxnId="{6E6115FA-A24B-4303-BEEF-52ADC968044E}">
      <dgm:prSet/>
      <dgm:spPr/>
      <dgm:t>
        <a:bodyPr/>
        <a:lstStyle/>
        <a:p>
          <a:endParaRPr lang="en-US"/>
        </a:p>
      </dgm:t>
    </dgm:pt>
    <dgm:pt modelId="{3AD5419C-53A9-4478-80B1-45DF1BB0AFA4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289590B-8CD5-4629-BCDF-C3A27859AA18}" type="parTrans" cxnId="{7E1410AA-B656-4518-B889-BCE066D2F67E}">
      <dgm:prSet/>
      <dgm:spPr/>
      <dgm:t>
        <a:bodyPr/>
        <a:lstStyle/>
        <a:p>
          <a:endParaRPr lang="en-US"/>
        </a:p>
      </dgm:t>
    </dgm:pt>
    <dgm:pt modelId="{49BA4560-1C5F-466B-879B-2CAFB770596F}" type="sibTrans" cxnId="{7E1410AA-B656-4518-B889-BCE066D2F67E}">
      <dgm:prSet/>
      <dgm:spPr/>
      <dgm:t>
        <a:bodyPr/>
        <a:lstStyle/>
        <a:p>
          <a:endParaRPr lang="en-US"/>
        </a:p>
      </dgm:t>
    </dgm:pt>
    <dgm:pt modelId="{19E26D43-6978-4F78-9830-04CE07200BF5}" type="pres">
      <dgm:prSet presAssocID="{7F749555-F109-4F89-8914-D4151844F5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72FA2-5C18-4AFF-84D9-C46184C0DD3D}" type="pres">
      <dgm:prSet presAssocID="{A7D01DFB-5BF5-4C3A-AD78-E3BEB0A50E47}" presName="root1" presStyleCnt="0"/>
      <dgm:spPr/>
    </dgm:pt>
    <dgm:pt modelId="{0889756C-8E8D-4E3F-BAC9-DF3A473E3728}" type="pres">
      <dgm:prSet presAssocID="{A7D01DFB-5BF5-4C3A-AD78-E3BEB0A50E4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73F94B-0934-4FF5-A4D2-E18C64FAAC82}" type="pres">
      <dgm:prSet presAssocID="{A7D01DFB-5BF5-4C3A-AD78-E3BEB0A50E47}" presName="level2hierChild" presStyleCnt="0"/>
      <dgm:spPr/>
    </dgm:pt>
    <dgm:pt modelId="{79DAA8D4-CC88-4232-A799-5A02B59B6B14}" type="pres">
      <dgm:prSet presAssocID="{DB49DA28-50EA-4A97-8DC0-57E0154C654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C23D0E9-629B-4ECA-A17E-5D9C97E5EEEB}" type="pres">
      <dgm:prSet presAssocID="{DB49DA28-50EA-4A97-8DC0-57E0154C654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84E8407-2CAA-4CDA-8847-131E1C24F814}" type="pres">
      <dgm:prSet presAssocID="{A53AC665-1B95-45FC-B95F-C11526E3833A}" presName="root2" presStyleCnt="0"/>
      <dgm:spPr/>
    </dgm:pt>
    <dgm:pt modelId="{72A14F11-A8AF-49CF-8075-9BE737E3AE82}" type="pres">
      <dgm:prSet presAssocID="{A53AC665-1B95-45FC-B95F-C11526E3833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54846-5F49-4457-B2E5-DFFDF377EF7D}" type="pres">
      <dgm:prSet presAssocID="{A53AC665-1B95-45FC-B95F-C11526E3833A}" presName="level3hierChild" presStyleCnt="0"/>
      <dgm:spPr/>
    </dgm:pt>
    <dgm:pt modelId="{5D6F3EB1-FCFB-46D0-BEDF-66B82BFA81FA}" type="pres">
      <dgm:prSet presAssocID="{4CEA5099-7BEE-4562-96AE-8AAC3C5ABAD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267E019-9A5F-4909-BAA6-62847E63FF66}" type="pres">
      <dgm:prSet presAssocID="{4CEA5099-7BEE-4562-96AE-8AAC3C5ABAD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585CC35-5C7B-448E-922D-4C11201DA22B}" type="pres">
      <dgm:prSet presAssocID="{544055BE-511C-45BD-B913-3C50AED80EE5}" presName="root2" presStyleCnt="0"/>
      <dgm:spPr/>
    </dgm:pt>
    <dgm:pt modelId="{99578CC1-2833-457C-98DF-B9A84791600A}" type="pres">
      <dgm:prSet presAssocID="{544055BE-511C-45BD-B913-3C50AED80EE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5A39C0-49B3-4A00-A015-47692B00429A}" type="pres">
      <dgm:prSet presAssocID="{544055BE-511C-45BD-B913-3C50AED80EE5}" presName="level3hierChild" presStyleCnt="0"/>
      <dgm:spPr/>
    </dgm:pt>
    <dgm:pt modelId="{22F8F2AD-3A91-413B-A2C0-3071044BDD63}" type="pres">
      <dgm:prSet presAssocID="{666694AD-0FD3-4FC0-B221-6EF9C8BC1FC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3D5CACBF-0D7C-494D-846A-B6D70865B121}" type="pres">
      <dgm:prSet presAssocID="{666694AD-0FD3-4FC0-B221-6EF9C8BC1FC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759D2AB5-7513-4BF8-8948-9E943364C0E2}" type="pres">
      <dgm:prSet presAssocID="{18B846CD-5266-45EF-A7C9-43BCB12CBC8E}" presName="root2" presStyleCnt="0"/>
      <dgm:spPr/>
    </dgm:pt>
    <dgm:pt modelId="{93EE0C81-21D7-42BA-9AEC-00DB1AC16C88}" type="pres">
      <dgm:prSet presAssocID="{18B846CD-5266-45EF-A7C9-43BCB12CBC8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686312-137A-4CD4-B3F8-55251E0BDA51}" type="pres">
      <dgm:prSet presAssocID="{18B846CD-5266-45EF-A7C9-43BCB12CBC8E}" presName="level3hierChild" presStyleCnt="0"/>
      <dgm:spPr/>
    </dgm:pt>
    <dgm:pt modelId="{58E00CBA-49FF-4677-9803-0C2C66582FE1}" type="pres">
      <dgm:prSet presAssocID="{938F6627-D3E6-419D-98FC-FE694AB42151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A91345A-C588-4AB0-B6C2-A8814DA86E8A}" type="pres">
      <dgm:prSet presAssocID="{938F6627-D3E6-419D-98FC-FE694AB42151}" presName="connTx" presStyleLbl="parChTrans1D3" presStyleIdx="0" presStyleCnt="2"/>
      <dgm:spPr/>
      <dgm:t>
        <a:bodyPr/>
        <a:lstStyle/>
        <a:p>
          <a:endParaRPr lang="en-US"/>
        </a:p>
      </dgm:t>
    </dgm:pt>
    <dgm:pt modelId="{F07834EA-B459-4264-A550-63C293F786D9}" type="pres">
      <dgm:prSet presAssocID="{3CDACF5E-8A81-4AD9-980F-13E96CFFAED1}" presName="root2" presStyleCnt="0"/>
      <dgm:spPr/>
    </dgm:pt>
    <dgm:pt modelId="{58CFDAE8-E4B9-41D6-9EDA-45103738883A}" type="pres">
      <dgm:prSet presAssocID="{3CDACF5E-8A81-4AD9-980F-13E96CFFAED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4CA57-524A-4E37-ADDC-80CBF24E802E}" type="pres">
      <dgm:prSet presAssocID="{3CDACF5E-8A81-4AD9-980F-13E96CFFAED1}" presName="level3hierChild" presStyleCnt="0"/>
      <dgm:spPr/>
    </dgm:pt>
    <dgm:pt modelId="{E03F6AC4-3731-442E-9DB1-50E43658AE0B}" type="pres">
      <dgm:prSet presAssocID="{5289590B-8CD5-4629-BCDF-C3A27859AA18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1C1067C8-BDA5-4A64-BA4D-1A91AF8E5681}" type="pres">
      <dgm:prSet presAssocID="{5289590B-8CD5-4629-BCDF-C3A27859AA18}" presName="connTx" presStyleLbl="parChTrans1D3" presStyleIdx="1" presStyleCnt="2"/>
      <dgm:spPr/>
      <dgm:t>
        <a:bodyPr/>
        <a:lstStyle/>
        <a:p>
          <a:endParaRPr lang="en-US"/>
        </a:p>
      </dgm:t>
    </dgm:pt>
    <dgm:pt modelId="{8CB29873-F819-4E07-AD09-9D098F98EEAE}" type="pres">
      <dgm:prSet presAssocID="{3AD5419C-53A9-4478-80B1-45DF1BB0AFA4}" presName="root2" presStyleCnt="0"/>
      <dgm:spPr/>
    </dgm:pt>
    <dgm:pt modelId="{51D5FC6A-FA16-4470-A930-98739B9C0058}" type="pres">
      <dgm:prSet presAssocID="{3AD5419C-53A9-4478-80B1-45DF1BB0AFA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22DB0-B7FF-448B-9509-1E6B869B49D3}" type="pres">
      <dgm:prSet presAssocID="{3AD5419C-53A9-4478-80B1-45DF1BB0AFA4}" presName="level3hierChild" presStyleCnt="0"/>
      <dgm:spPr/>
    </dgm:pt>
  </dgm:ptLst>
  <dgm:cxnLst>
    <dgm:cxn modelId="{A092A215-75B4-47EC-A479-374F4B990751}" type="presOf" srcId="{4CEA5099-7BEE-4562-96AE-8AAC3C5ABADA}" destId="{5D6F3EB1-FCFB-46D0-BEDF-66B82BFA81FA}" srcOrd="0" destOrd="0" presId="urn:microsoft.com/office/officeart/2008/layout/HorizontalMultiLevelHierarchy"/>
    <dgm:cxn modelId="{7E1410AA-B656-4518-B889-BCE066D2F67E}" srcId="{18B846CD-5266-45EF-A7C9-43BCB12CBC8E}" destId="{3AD5419C-53A9-4478-80B1-45DF1BB0AFA4}" srcOrd="1" destOrd="0" parTransId="{5289590B-8CD5-4629-BCDF-C3A27859AA18}" sibTransId="{49BA4560-1C5F-466B-879B-2CAFB770596F}"/>
    <dgm:cxn modelId="{C8D5ABA5-BB24-4326-BB33-34AAB9BFA080}" srcId="{A7D01DFB-5BF5-4C3A-AD78-E3BEB0A50E47}" destId="{18B846CD-5266-45EF-A7C9-43BCB12CBC8E}" srcOrd="2" destOrd="0" parTransId="{666694AD-0FD3-4FC0-B221-6EF9C8BC1FC9}" sibTransId="{3937B122-5A3C-4361-8238-B13613120F30}"/>
    <dgm:cxn modelId="{90CFE621-A240-4980-8080-D97266F608C8}" type="presOf" srcId="{3AD5419C-53A9-4478-80B1-45DF1BB0AFA4}" destId="{51D5FC6A-FA16-4470-A930-98739B9C0058}" srcOrd="0" destOrd="0" presId="urn:microsoft.com/office/officeart/2008/layout/HorizontalMultiLevelHierarchy"/>
    <dgm:cxn modelId="{B63D0F5A-3CEF-439F-B4C7-3FAA852CE0EF}" type="presOf" srcId="{18B846CD-5266-45EF-A7C9-43BCB12CBC8E}" destId="{93EE0C81-21D7-42BA-9AEC-00DB1AC16C88}" srcOrd="0" destOrd="0" presId="urn:microsoft.com/office/officeart/2008/layout/HorizontalMultiLevelHierarchy"/>
    <dgm:cxn modelId="{8CA3A08C-8AD0-40EF-9C67-0BE7BEF0BED2}" type="presOf" srcId="{7F749555-F109-4F89-8914-D4151844F596}" destId="{19E26D43-6978-4F78-9830-04CE07200BF5}" srcOrd="0" destOrd="0" presId="urn:microsoft.com/office/officeart/2008/layout/HorizontalMultiLevelHierarchy"/>
    <dgm:cxn modelId="{0273B848-7B5A-4696-9851-3D1A69515B55}" srcId="{A7D01DFB-5BF5-4C3A-AD78-E3BEB0A50E47}" destId="{544055BE-511C-45BD-B913-3C50AED80EE5}" srcOrd="1" destOrd="0" parTransId="{4CEA5099-7BEE-4562-96AE-8AAC3C5ABADA}" sibTransId="{62F42DC6-3A12-41A0-B31F-67CD07E6F4FF}"/>
    <dgm:cxn modelId="{AA73BC3E-EE88-4450-A90A-EE94D14D9CC4}" type="presOf" srcId="{4CEA5099-7BEE-4562-96AE-8AAC3C5ABADA}" destId="{D267E019-9A5F-4909-BAA6-62847E63FF66}" srcOrd="1" destOrd="0" presId="urn:microsoft.com/office/officeart/2008/layout/HorizontalMultiLevelHierarchy"/>
    <dgm:cxn modelId="{9EFE6700-9725-4999-9771-D255D012F3C0}" type="presOf" srcId="{DB49DA28-50EA-4A97-8DC0-57E0154C6543}" destId="{4C23D0E9-629B-4ECA-A17E-5D9C97E5EEEB}" srcOrd="1" destOrd="0" presId="urn:microsoft.com/office/officeart/2008/layout/HorizontalMultiLevelHierarchy"/>
    <dgm:cxn modelId="{78793505-B490-470F-B1EA-50C0DBB56147}" type="presOf" srcId="{3CDACF5E-8A81-4AD9-980F-13E96CFFAED1}" destId="{58CFDAE8-E4B9-41D6-9EDA-45103738883A}" srcOrd="0" destOrd="0" presId="urn:microsoft.com/office/officeart/2008/layout/HorizontalMultiLevelHierarchy"/>
    <dgm:cxn modelId="{CBC8F3F5-9C6C-421A-897A-707EF3F4FF4F}" srcId="{7F749555-F109-4F89-8914-D4151844F596}" destId="{A7D01DFB-5BF5-4C3A-AD78-E3BEB0A50E47}" srcOrd="0" destOrd="0" parTransId="{D072CF00-BF8B-4856-9D61-2A73E29B0BE1}" sibTransId="{51DB7511-0066-4651-AA7C-E837F3A066CB}"/>
    <dgm:cxn modelId="{21FFFC2B-8783-4903-9BB9-9205F52C8BDD}" type="presOf" srcId="{A53AC665-1B95-45FC-B95F-C11526E3833A}" destId="{72A14F11-A8AF-49CF-8075-9BE737E3AE82}" srcOrd="0" destOrd="0" presId="urn:microsoft.com/office/officeart/2008/layout/HorizontalMultiLevelHierarchy"/>
    <dgm:cxn modelId="{A08F0D1B-2C70-49DB-A30D-D482E2CC3AD2}" type="presOf" srcId="{5289590B-8CD5-4629-BCDF-C3A27859AA18}" destId="{1C1067C8-BDA5-4A64-BA4D-1A91AF8E5681}" srcOrd="1" destOrd="0" presId="urn:microsoft.com/office/officeart/2008/layout/HorizontalMultiLevelHierarchy"/>
    <dgm:cxn modelId="{A0D3DB06-1DAE-4F7E-ADCF-1A938F70B370}" type="presOf" srcId="{938F6627-D3E6-419D-98FC-FE694AB42151}" destId="{FA91345A-C588-4AB0-B6C2-A8814DA86E8A}" srcOrd="1" destOrd="0" presId="urn:microsoft.com/office/officeart/2008/layout/HorizontalMultiLevelHierarchy"/>
    <dgm:cxn modelId="{3081830A-7D35-463F-A146-622C44673BCB}" type="presOf" srcId="{5289590B-8CD5-4629-BCDF-C3A27859AA18}" destId="{E03F6AC4-3731-442E-9DB1-50E43658AE0B}" srcOrd="0" destOrd="0" presId="urn:microsoft.com/office/officeart/2008/layout/HorizontalMultiLevelHierarchy"/>
    <dgm:cxn modelId="{CFA61852-8C7E-4AA7-8D73-376412EDF28F}" type="presOf" srcId="{666694AD-0FD3-4FC0-B221-6EF9C8BC1FC9}" destId="{3D5CACBF-0D7C-494D-846A-B6D70865B121}" srcOrd="1" destOrd="0" presId="urn:microsoft.com/office/officeart/2008/layout/HorizontalMultiLevelHierarchy"/>
    <dgm:cxn modelId="{31A38BFD-EED3-48A8-99D0-E4F523F9F228}" type="presOf" srcId="{544055BE-511C-45BD-B913-3C50AED80EE5}" destId="{99578CC1-2833-457C-98DF-B9A84791600A}" srcOrd="0" destOrd="0" presId="urn:microsoft.com/office/officeart/2008/layout/HorizontalMultiLevelHierarchy"/>
    <dgm:cxn modelId="{0E6E4C6E-5270-4C2E-807C-FEAD57D0D5DD}" type="presOf" srcId="{A7D01DFB-5BF5-4C3A-AD78-E3BEB0A50E47}" destId="{0889756C-8E8D-4E3F-BAC9-DF3A473E3728}" srcOrd="0" destOrd="0" presId="urn:microsoft.com/office/officeart/2008/layout/HorizontalMultiLevelHierarchy"/>
    <dgm:cxn modelId="{6CB1AA18-F6B7-4732-A556-ACF90706D040}" type="presOf" srcId="{DB49DA28-50EA-4A97-8DC0-57E0154C6543}" destId="{79DAA8D4-CC88-4232-A799-5A02B59B6B14}" srcOrd="0" destOrd="0" presId="urn:microsoft.com/office/officeart/2008/layout/HorizontalMultiLevelHierarchy"/>
    <dgm:cxn modelId="{0C422E1C-DEE1-4B3F-A6F8-34D9A2068310}" type="presOf" srcId="{938F6627-D3E6-419D-98FC-FE694AB42151}" destId="{58E00CBA-49FF-4677-9803-0C2C66582FE1}" srcOrd="0" destOrd="0" presId="urn:microsoft.com/office/officeart/2008/layout/HorizontalMultiLevelHierarchy"/>
    <dgm:cxn modelId="{CC1527D7-361B-4647-AF2F-E6D8C18AFFBE}" srcId="{A7D01DFB-5BF5-4C3A-AD78-E3BEB0A50E47}" destId="{A53AC665-1B95-45FC-B95F-C11526E3833A}" srcOrd="0" destOrd="0" parTransId="{DB49DA28-50EA-4A97-8DC0-57E0154C6543}" sibTransId="{37B1F78F-4F26-46E9-B2F1-10261EC58E77}"/>
    <dgm:cxn modelId="{802C6113-295C-4EE8-8578-9DAF672DD7AF}" type="presOf" srcId="{666694AD-0FD3-4FC0-B221-6EF9C8BC1FC9}" destId="{22F8F2AD-3A91-413B-A2C0-3071044BDD63}" srcOrd="0" destOrd="0" presId="urn:microsoft.com/office/officeart/2008/layout/HorizontalMultiLevelHierarchy"/>
    <dgm:cxn modelId="{6E6115FA-A24B-4303-BEEF-52ADC968044E}" srcId="{18B846CD-5266-45EF-A7C9-43BCB12CBC8E}" destId="{3CDACF5E-8A81-4AD9-980F-13E96CFFAED1}" srcOrd="0" destOrd="0" parTransId="{938F6627-D3E6-419D-98FC-FE694AB42151}" sibTransId="{EABD3DB8-E79F-49B8-BEDC-CB6A9F940C3A}"/>
    <dgm:cxn modelId="{7F45B66A-DAEB-4758-8D38-1D0832F22F9C}" type="presParOf" srcId="{19E26D43-6978-4F78-9830-04CE07200BF5}" destId="{36D72FA2-5C18-4AFF-84D9-C46184C0DD3D}" srcOrd="0" destOrd="0" presId="urn:microsoft.com/office/officeart/2008/layout/HorizontalMultiLevelHierarchy"/>
    <dgm:cxn modelId="{AACF75EC-5C0E-4F9E-BF6E-88DB1C0AA261}" type="presParOf" srcId="{36D72FA2-5C18-4AFF-84D9-C46184C0DD3D}" destId="{0889756C-8E8D-4E3F-BAC9-DF3A473E3728}" srcOrd="0" destOrd="0" presId="urn:microsoft.com/office/officeart/2008/layout/HorizontalMultiLevelHierarchy"/>
    <dgm:cxn modelId="{5BC21262-BA77-4E41-BE13-83D096181843}" type="presParOf" srcId="{36D72FA2-5C18-4AFF-84D9-C46184C0DD3D}" destId="{3E73F94B-0934-4FF5-A4D2-E18C64FAAC82}" srcOrd="1" destOrd="0" presId="urn:microsoft.com/office/officeart/2008/layout/HorizontalMultiLevelHierarchy"/>
    <dgm:cxn modelId="{EDFC1967-7DA6-4DC7-B2BC-BD63F78E49A5}" type="presParOf" srcId="{3E73F94B-0934-4FF5-A4D2-E18C64FAAC82}" destId="{79DAA8D4-CC88-4232-A799-5A02B59B6B14}" srcOrd="0" destOrd="0" presId="urn:microsoft.com/office/officeart/2008/layout/HorizontalMultiLevelHierarchy"/>
    <dgm:cxn modelId="{45BB5D6A-1FAB-4B4F-941C-33A0BFF84954}" type="presParOf" srcId="{79DAA8D4-CC88-4232-A799-5A02B59B6B14}" destId="{4C23D0E9-629B-4ECA-A17E-5D9C97E5EEEB}" srcOrd="0" destOrd="0" presId="urn:microsoft.com/office/officeart/2008/layout/HorizontalMultiLevelHierarchy"/>
    <dgm:cxn modelId="{177FE80D-E2C8-40A5-B234-69206E68F4FB}" type="presParOf" srcId="{3E73F94B-0934-4FF5-A4D2-E18C64FAAC82}" destId="{084E8407-2CAA-4CDA-8847-131E1C24F814}" srcOrd="1" destOrd="0" presId="urn:microsoft.com/office/officeart/2008/layout/HorizontalMultiLevelHierarchy"/>
    <dgm:cxn modelId="{909605B8-12EF-42BD-9191-A22598606AC3}" type="presParOf" srcId="{084E8407-2CAA-4CDA-8847-131E1C24F814}" destId="{72A14F11-A8AF-49CF-8075-9BE737E3AE82}" srcOrd="0" destOrd="0" presId="urn:microsoft.com/office/officeart/2008/layout/HorizontalMultiLevelHierarchy"/>
    <dgm:cxn modelId="{42B8E714-F220-49F7-B76F-45FAF080B7C9}" type="presParOf" srcId="{084E8407-2CAA-4CDA-8847-131E1C24F814}" destId="{63854846-5F49-4457-B2E5-DFFDF377EF7D}" srcOrd="1" destOrd="0" presId="urn:microsoft.com/office/officeart/2008/layout/HorizontalMultiLevelHierarchy"/>
    <dgm:cxn modelId="{6012C3AC-40A9-43B4-9EC8-B3606FAECCD2}" type="presParOf" srcId="{3E73F94B-0934-4FF5-A4D2-E18C64FAAC82}" destId="{5D6F3EB1-FCFB-46D0-BEDF-66B82BFA81FA}" srcOrd="2" destOrd="0" presId="urn:microsoft.com/office/officeart/2008/layout/HorizontalMultiLevelHierarchy"/>
    <dgm:cxn modelId="{D4E3F973-5B60-4F2C-8FC3-18BCB94F3A89}" type="presParOf" srcId="{5D6F3EB1-FCFB-46D0-BEDF-66B82BFA81FA}" destId="{D267E019-9A5F-4909-BAA6-62847E63FF66}" srcOrd="0" destOrd="0" presId="urn:microsoft.com/office/officeart/2008/layout/HorizontalMultiLevelHierarchy"/>
    <dgm:cxn modelId="{04AEE88B-74B5-4000-BDB4-0B0CB934B2CF}" type="presParOf" srcId="{3E73F94B-0934-4FF5-A4D2-E18C64FAAC82}" destId="{A585CC35-5C7B-448E-922D-4C11201DA22B}" srcOrd="3" destOrd="0" presId="urn:microsoft.com/office/officeart/2008/layout/HorizontalMultiLevelHierarchy"/>
    <dgm:cxn modelId="{6C1CEA3C-CFD4-44D1-8C88-B763DE288611}" type="presParOf" srcId="{A585CC35-5C7B-448E-922D-4C11201DA22B}" destId="{99578CC1-2833-457C-98DF-B9A84791600A}" srcOrd="0" destOrd="0" presId="urn:microsoft.com/office/officeart/2008/layout/HorizontalMultiLevelHierarchy"/>
    <dgm:cxn modelId="{43A3FB42-633B-429E-AD8C-4AF899BCB907}" type="presParOf" srcId="{A585CC35-5C7B-448E-922D-4C11201DA22B}" destId="{C35A39C0-49B3-4A00-A015-47692B00429A}" srcOrd="1" destOrd="0" presId="urn:microsoft.com/office/officeart/2008/layout/HorizontalMultiLevelHierarchy"/>
    <dgm:cxn modelId="{036E523D-CA08-4467-B18C-1A1DDD4A4A87}" type="presParOf" srcId="{3E73F94B-0934-4FF5-A4D2-E18C64FAAC82}" destId="{22F8F2AD-3A91-413B-A2C0-3071044BDD63}" srcOrd="4" destOrd="0" presId="urn:microsoft.com/office/officeart/2008/layout/HorizontalMultiLevelHierarchy"/>
    <dgm:cxn modelId="{79458F73-E7D7-4EB5-8FAA-46B836DA0415}" type="presParOf" srcId="{22F8F2AD-3A91-413B-A2C0-3071044BDD63}" destId="{3D5CACBF-0D7C-494D-846A-B6D70865B121}" srcOrd="0" destOrd="0" presId="urn:microsoft.com/office/officeart/2008/layout/HorizontalMultiLevelHierarchy"/>
    <dgm:cxn modelId="{748E00FB-5470-46C7-95B7-AE34691E512C}" type="presParOf" srcId="{3E73F94B-0934-4FF5-A4D2-E18C64FAAC82}" destId="{759D2AB5-7513-4BF8-8948-9E943364C0E2}" srcOrd="5" destOrd="0" presId="urn:microsoft.com/office/officeart/2008/layout/HorizontalMultiLevelHierarchy"/>
    <dgm:cxn modelId="{771B2AC4-3027-49CF-9BA3-0091113C659C}" type="presParOf" srcId="{759D2AB5-7513-4BF8-8948-9E943364C0E2}" destId="{93EE0C81-21D7-42BA-9AEC-00DB1AC16C88}" srcOrd="0" destOrd="0" presId="urn:microsoft.com/office/officeart/2008/layout/HorizontalMultiLevelHierarchy"/>
    <dgm:cxn modelId="{D2E5B097-6FF6-41B2-9A40-7F06A5FC5CA5}" type="presParOf" srcId="{759D2AB5-7513-4BF8-8948-9E943364C0E2}" destId="{72686312-137A-4CD4-B3F8-55251E0BDA51}" srcOrd="1" destOrd="0" presId="urn:microsoft.com/office/officeart/2008/layout/HorizontalMultiLevelHierarchy"/>
    <dgm:cxn modelId="{C76632E9-3E4B-4AF3-9023-D67E2F1E4042}" type="presParOf" srcId="{72686312-137A-4CD4-B3F8-55251E0BDA51}" destId="{58E00CBA-49FF-4677-9803-0C2C66582FE1}" srcOrd="0" destOrd="0" presId="urn:microsoft.com/office/officeart/2008/layout/HorizontalMultiLevelHierarchy"/>
    <dgm:cxn modelId="{64A8D761-BD98-43F7-BEE8-BB1E3145EBFF}" type="presParOf" srcId="{58E00CBA-49FF-4677-9803-0C2C66582FE1}" destId="{FA91345A-C588-4AB0-B6C2-A8814DA86E8A}" srcOrd="0" destOrd="0" presId="urn:microsoft.com/office/officeart/2008/layout/HorizontalMultiLevelHierarchy"/>
    <dgm:cxn modelId="{F99AEDB5-5AAE-4BBF-94CB-0E52FE3D7EC0}" type="presParOf" srcId="{72686312-137A-4CD4-B3F8-55251E0BDA51}" destId="{F07834EA-B459-4264-A550-63C293F786D9}" srcOrd="1" destOrd="0" presId="urn:microsoft.com/office/officeart/2008/layout/HorizontalMultiLevelHierarchy"/>
    <dgm:cxn modelId="{2C4A531D-858D-4AD7-ACA6-D1821ED27014}" type="presParOf" srcId="{F07834EA-B459-4264-A550-63C293F786D9}" destId="{58CFDAE8-E4B9-41D6-9EDA-45103738883A}" srcOrd="0" destOrd="0" presId="urn:microsoft.com/office/officeart/2008/layout/HorizontalMultiLevelHierarchy"/>
    <dgm:cxn modelId="{9EFAC2F1-99B6-4EBB-9190-602E490EA915}" type="presParOf" srcId="{F07834EA-B459-4264-A550-63C293F786D9}" destId="{CF74CA57-524A-4E37-ADDC-80CBF24E802E}" srcOrd="1" destOrd="0" presId="urn:microsoft.com/office/officeart/2008/layout/HorizontalMultiLevelHierarchy"/>
    <dgm:cxn modelId="{168341EB-8D5A-40EB-AEEC-63229C1E938D}" type="presParOf" srcId="{72686312-137A-4CD4-B3F8-55251E0BDA51}" destId="{E03F6AC4-3731-442E-9DB1-50E43658AE0B}" srcOrd="2" destOrd="0" presId="urn:microsoft.com/office/officeart/2008/layout/HorizontalMultiLevelHierarchy"/>
    <dgm:cxn modelId="{91BE93C4-3476-47F9-B10D-174EAB5E48C1}" type="presParOf" srcId="{E03F6AC4-3731-442E-9DB1-50E43658AE0B}" destId="{1C1067C8-BDA5-4A64-BA4D-1A91AF8E5681}" srcOrd="0" destOrd="0" presId="urn:microsoft.com/office/officeart/2008/layout/HorizontalMultiLevelHierarchy"/>
    <dgm:cxn modelId="{FD7C211C-D798-43E9-9381-9433DFC13DC0}" type="presParOf" srcId="{72686312-137A-4CD4-B3F8-55251E0BDA51}" destId="{8CB29873-F819-4E07-AD09-9D098F98EEAE}" srcOrd="3" destOrd="0" presId="urn:microsoft.com/office/officeart/2008/layout/HorizontalMultiLevelHierarchy"/>
    <dgm:cxn modelId="{5EE0F3CE-734B-4A83-AE0D-ADC762D6687C}" type="presParOf" srcId="{8CB29873-F819-4E07-AD09-9D098F98EEAE}" destId="{51D5FC6A-FA16-4470-A930-98739B9C0058}" srcOrd="0" destOrd="0" presId="urn:microsoft.com/office/officeart/2008/layout/HorizontalMultiLevelHierarchy"/>
    <dgm:cxn modelId="{BC9C8A7A-CD56-412E-B400-64BC783DCD6C}" type="presParOf" srcId="{8CB29873-F819-4E07-AD09-9D098F98EEAE}" destId="{27022DB0-B7FF-448B-9509-1E6B869B49D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AF4017-1FB4-4AB9-9D04-82B3626A66E2}" type="doc">
      <dgm:prSet loTypeId="urn:microsoft.com/office/officeart/2005/8/layout/hList1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24F49AA9-0A11-4AAC-BA35-86F23B1E0199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7F67DB3-F27F-453F-99A1-70A5FE066C9D}" type="par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4D8A5B1-554C-4FEF-832A-6799841FD642}" type="sib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A45733E-12AC-4694-9E8E-23A382741F3D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E10ACC8-0626-4494-BDE0-23C7ADA6F7F2}" type="par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35CB363-CD61-4BE8-8C24-F4FD7994B472}" type="sib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D1F88C7-CC63-40A5-82DF-6170E0B863B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DF9D963-8CF4-44BC-A021-4C1A0A70C8C3}" type="par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E7BAA14-E07A-454C-9AE0-D2FFFF8C30AD}" type="sib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9CCA641-135B-4D33-BA04-C1A3B8F1076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1F5AC9E-CBEC-4494-B6C3-75DC89965BFF}" type="par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BB29554-DB9B-44C9-B391-9DE70AE39297}" type="sib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CC27361-ECAF-4E31-B93F-6FC83F41A8EA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8CFD0EE-2270-4CA1-B919-A6F16080B4C5}" type="par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4ECAB0B-D755-4B8C-9DF7-2A08597D4298}" type="sib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BC66F06-89C0-480D-ADF1-A1E880C0F52F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377F0DE3-F08A-4639-B522-3BC3F8B4A92B}" type="par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05F01EF-38FA-4AEF-83BF-8759D61C5ABC}" type="sib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C6910D9-81A6-4076-B8D8-89D6F152DA28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CBF99FD-7873-477F-A2DD-EFFD23B449D2}" type="par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1642950-4C88-4801-B0B4-613D89C5117C}" type="sib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B64689C-CB02-4752-9479-7D642906D41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D842442-A38C-4850-8E8A-4EF362D69289}" type="parTrans" cxnId="{8CC9B4BF-4B8C-404F-93C1-C6ACBD500EB5}">
      <dgm:prSet/>
      <dgm:spPr/>
      <dgm:t>
        <a:bodyPr/>
        <a:lstStyle/>
        <a:p>
          <a:endParaRPr lang="en-US"/>
        </a:p>
      </dgm:t>
    </dgm:pt>
    <dgm:pt modelId="{DC2DF63D-BE3F-48C4-830C-17A96EC75531}" type="sibTrans" cxnId="{8CC9B4BF-4B8C-404F-93C1-C6ACBD500EB5}">
      <dgm:prSet/>
      <dgm:spPr/>
      <dgm:t>
        <a:bodyPr/>
        <a:lstStyle/>
        <a:p>
          <a:endParaRPr lang="en-US"/>
        </a:p>
      </dgm:t>
    </dgm:pt>
    <dgm:pt modelId="{F3607D69-6421-4C57-9E2D-A84B0D99B1B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0DFDFC4-18FB-498D-9F4B-D1484EA1A324}" type="parTrans" cxnId="{DFC27DF5-7803-4600-8C03-1C5BAFD36E63}">
      <dgm:prSet/>
      <dgm:spPr/>
      <dgm:t>
        <a:bodyPr/>
        <a:lstStyle/>
        <a:p>
          <a:endParaRPr lang="en-US"/>
        </a:p>
      </dgm:t>
    </dgm:pt>
    <dgm:pt modelId="{6764A448-54F7-4DD4-AB62-E3AA1ED9855E}" type="sibTrans" cxnId="{DFC27DF5-7803-4600-8C03-1C5BAFD36E63}">
      <dgm:prSet/>
      <dgm:spPr/>
      <dgm:t>
        <a:bodyPr/>
        <a:lstStyle/>
        <a:p>
          <a:endParaRPr lang="en-US"/>
        </a:p>
      </dgm:t>
    </dgm:pt>
    <dgm:pt modelId="{63E1832D-B0A0-4FF8-9B69-30AF9B1B326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2D5E875-688B-401A-97D6-023BDAE4A4FE}" type="parTrans" cxnId="{7A9205CD-1011-442F-8E02-D0DC220F3ED6}">
      <dgm:prSet/>
      <dgm:spPr/>
      <dgm:t>
        <a:bodyPr/>
        <a:lstStyle/>
        <a:p>
          <a:endParaRPr lang="en-US"/>
        </a:p>
      </dgm:t>
    </dgm:pt>
    <dgm:pt modelId="{64F80A51-4F90-43CC-958E-A57253741A79}" type="sibTrans" cxnId="{7A9205CD-1011-442F-8E02-D0DC220F3ED6}">
      <dgm:prSet/>
      <dgm:spPr/>
      <dgm:t>
        <a:bodyPr/>
        <a:lstStyle/>
        <a:p>
          <a:endParaRPr lang="en-US"/>
        </a:p>
      </dgm:t>
    </dgm:pt>
    <dgm:pt modelId="{C2522592-BA08-40CF-82DA-4A1CF4C6F48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BD285BB-2A42-4AC6-B684-0BDF8C06B1C7}" type="parTrans" cxnId="{2D2A0153-883B-49C6-9F88-2A04F65F2B60}">
      <dgm:prSet/>
      <dgm:spPr/>
      <dgm:t>
        <a:bodyPr/>
        <a:lstStyle/>
        <a:p>
          <a:endParaRPr lang="en-US"/>
        </a:p>
      </dgm:t>
    </dgm:pt>
    <dgm:pt modelId="{9AE3C361-FC2F-47C0-915D-C1829B3DF2AD}" type="sibTrans" cxnId="{2D2A0153-883B-49C6-9F88-2A04F65F2B60}">
      <dgm:prSet/>
      <dgm:spPr/>
      <dgm:t>
        <a:bodyPr/>
        <a:lstStyle/>
        <a:p>
          <a:endParaRPr lang="en-US"/>
        </a:p>
      </dgm:t>
    </dgm:pt>
    <dgm:pt modelId="{F8A88F07-7501-4641-AFEC-5C45D4CE76E5}" type="pres">
      <dgm:prSet presAssocID="{D9AF4017-1FB4-4AB9-9D04-82B3626A66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664A5-862E-42FF-9F59-DC48F95604C0}" type="pres">
      <dgm:prSet presAssocID="{24F49AA9-0A11-4AAC-BA35-86F23B1E0199}" presName="composite" presStyleCnt="0"/>
      <dgm:spPr/>
    </dgm:pt>
    <dgm:pt modelId="{F5A22EA4-A803-44D5-B517-E24E0C2A5A63}" type="pres">
      <dgm:prSet presAssocID="{24F49AA9-0A11-4AAC-BA35-86F23B1E01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3FF05-15BD-48ED-93B2-F4522B9890A1}" type="pres">
      <dgm:prSet presAssocID="{24F49AA9-0A11-4AAC-BA35-86F23B1E019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57846-632F-43BC-9D4F-186EAC037667}" type="pres">
      <dgm:prSet presAssocID="{A4D8A5B1-554C-4FEF-832A-6799841FD642}" presName="space" presStyleCnt="0"/>
      <dgm:spPr/>
    </dgm:pt>
    <dgm:pt modelId="{1393026D-CB05-4F7C-85E0-BECA324009A4}" type="pres">
      <dgm:prSet presAssocID="{AA45733E-12AC-4694-9E8E-23A382741F3D}" presName="composite" presStyleCnt="0"/>
      <dgm:spPr/>
    </dgm:pt>
    <dgm:pt modelId="{121684A2-9EA2-4683-BAF2-F2FA4E117207}" type="pres">
      <dgm:prSet presAssocID="{AA45733E-12AC-4694-9E8E-23A382741F3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20B06-3EF5-4737-81C6-0F1D68ADB03F}" type="pres">
      <dgm:prSet presAssocID="{AA45733E-12AC-4694-9E8E-23A382741F3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FFAD4-4950-4433-82B1-67084585F3C3}" type="pres">
      <dgm:prSet presAssocID="{135CB363-CD61-4BE8-8C24-F4FD7994B472}" presName="space" presStyleCnt="0"/>
      <dgm:spPr/>
    </dgm:pt>
    <dgm:pt modelId="{775F93E6-FD92-4B8C-AE0E-363102EA3A61}" type="pres">
      <dgm:prSet presAssocID="{3BC66F06-89C0-480D-ADF1-A1E880C0F52F}" presName="composite" presStyleCnt="0"/>
      <dgm:spPr/>
    </dgm:pt>
    <dgm:pt modelId="{87120C56-6D96-4A91-B2CC-AA0A553C73A8}" type="pres">
      <dgm:prSet presAssocID="{3BC66F06-89C0-480D-ADF1-A1E880C0F5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99EAB-EFB3-4741-AA77-04818B75059C}" type="pres">
      <dgm:prSet presAssocID="{3BC66F06-89C0-480D-ADF1-A1E880C0F5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99F788-DA38-4FAE-B66F-7DCCB2834244}" type="presOf" srcId="{CC6910D9-81A6-4076-B8D8-89D6F152DA28}" destId="{B5299EAB-EFB3-4741-AA77-04818B75059C}" srcOrd="0" destOrd="0" presId="urn:microsoft.com/office/officeart/2005/8/layout/hList1"/>
    <dgm:cxn modelId="{1C834BC5-30F9-4B7E-97F4-D19FEA719D32}" type="presOf" srcId="{AA45733E-12AC-4694-9E8E-23A382741F3D}" destId="{121684A2-9EA2-4683-BAF2-F2FA4E117207}" srcOrd="0" destOrd="0" presId="urn:microsoft.com/office/officeart/2005/8/layout/hList1"/>
    <dgm:cxn modelId="{D3F2931F-5311-45B9-A2B5-BAE24AF20D5E}" type="presOf" srcId="{DD1F88C7-CC63-40A5-82DF-6170E0B863BD}" destId="{1233FF05-15BD-48ED-93B2-F4522B9890A1}" srcOrd="0" destOrd="4" presId="urn:microsoft.com/office/officeart/2005/8/layout/hList1"/>
    <dgm:cxn modelId="{DC44E009-9BDE-4558-B3B8-B97BFAD732B0}" srcId="{24F49AA9-0A11-4AAC-BA35-86F23B1E0199}" destId="{DD1F88C7-CC63-40A5-82DF-6170E0B863BD}" srcOrd="4" destOrd="0" parTransId="{2DF9D963-8CF4-44BC-A021-4C1A0A70C8C3}" sibTransId="{DE7BAA14-E07A-454C-9AE0-D2FFFF8C30AD}"/>
    <dgm:cxn modelId="{F014850C-977A-43D6-8D7C-F670DBC61917}" type="presOf" srcId="{D9AF4017-1FB4-4AB9-9D04-82B3626A66E2}" destId="{F8A88F07-7501-4641-AFEC-5C45D4CE76E5}" srcOrd="0" destOrd="0" presId="urn:microsoft.com/office/officeart/2005/8/layout/hList1"/>
    <dgm:cxn modelId="{A56193FD-B5A0-40EB-98A0-AA43D4103180}" type="presOf" srcId="{63E1832D-B0A0-4FF8-9B69-30AF9B1B3265}" destId="{1233FF05-15BD-48ED-93B2-F4522B9890A1}" srcOrd="0" destOrd="2" presId="urn:microsoft.com/office/officeart/2005/8/layout/hList1"/>
    <dgm:cxn modelId="{7A9205CD-1011-442F-8E02-D0DC220F3ED6}" srcId="{24F49AA9-0A11-4AAC-BA35-86F23B1E0199}" destId="{63E1832D-B0A0-4FF8-9B69-30AF9B1B3265}" srcOrd="2" destOrd="0" parTransId="{62D5E875-688B-401A-97D6-023BDAE4A4FE}" sibTransId="{64F80A51-4F90-43CC-958E-A57253741A79}"/>
    <dgm:cxn modelId="{2D2A0153-883B-49C6-9F88-2A04F65F2B60}" srcId="{24F49AA9-0A11-4AAC-BA35-86F23B1E0199}" destId="{C2522592-BA08-40CF-82DA-4A1CF4C6F487}" srcOrd="3" destOrd="0" parTransId="{6BD285BB-2A42-4AC6-B684-0BDF8C06B1C7}" sibTransId="{9AE3C361-FC2F-47C0-915D-C1829B3DF2AD}"/>
    <dgm:cxn modelId="{DFC27DF5-7803-4600-8C03-1C5BAFD36E63}" srcId="{24F49AA9-0A11-4AAC-BA35-86F23B1E0199}" destId="{F3607D69-6421-4C57-9E2D-A84B0D99B1B8}" srcOrd="1" destOrd="0" parTransId="{F0DFDFC4-18FB-498D-9F4B-D1484EA1A324}" sibTransId="{6764A448-54F7-4DD4-AB62-E3AA1ED9855E}"/>
    <dgm:cxn modelId="{C4182FAB-B1BA-45E3-93F8-20AED0BF3B76}" srcId="{AA45733E-12AC-4694-9E8E-23A382741F3D}" destId="{FCC27361-ECAF-4E31-B93F-6FC83F41A8EA}" srcOrd="1" destOrd="0" parTransId="{A8CFD0EE-2270-4CA1-B919-A6F16080B4C5}" sibTransId="{94ECAB0B-D755-4B8C-9DF7-2A08597D4298}"/>
    <dgm:cxn modelId="{C0DCB8E9-284B-42CA-9F50-CAED4BB6A5C7}" type="presOf" srcId="{FCC27361-ECAF-4E31-B93F-6FC83F41A8EA}" destId="{9D720B06-3EF5-4737-81C6-0F1D68ADB03F}" srcOrd="0" destOrd="1" presId="urn:microsoft.com/office/officeart/2005/8/layout/hList1"/>
    <dgm:cxn modelId="{A9B93461-8BCB-437E-9777-CAF066F44ED7}" srcId="{D9AF4017-1FB4-4AB9-9D04-82B3626A66E2}" destId="{3BC66F06-89C0-480D-ADF1-A1E880C0F52F}" srcOrd="2" destOrd="0" parTransId="{377F0DE3-F08A-4639-B522-3BC3F8B4A92B}" sibTransId="{905F01EF-38FA-4AEF-83BF-8759D61C5ABC}"/>
    <dgm:cxn modelId="{F2A4B9AF-276F-4294-95AC-56CBE08D5040}" type="presOf" srcId="{F3607D69-6421-4C57-9E2D-A84B0D99B1B8}" destId="{1233FF05-15BD-48ED-93B2-F4522B9890A1}" srcOrd="0" destOrd="1" presId="urn:microsoft.com/office/officeart/2005/8/layout/hList1"/>
    <dgm:cxn modelId="{8CC9B4BF-4B8C-404F-93C1-C6ACBD500EB5}" srcId="{24F49AA9-0A11-4AAC-BA35-86F23B1E0199}" destId="{DB64689C-CB02-4752-9479-7D642906D411}" srcOrd="0" destOrd="0" parTransId="{ED842442-A38C-4850-8E8A-4EF362D69289}" sibTransId="{DC2DF63D-BE3F-48C4-830C-17A96EC75531}"/>
    <dgm:cxn modelId="{01BB2285-6A1C-4465-BB41-F878B88A8000}" srcId="{D9AF4017-1FB4-4AB9-9D04-82B3626A66E2}" destId="{24F49AA9-0A11-4AAC-BA35-86F23B1E0199}" srcOrd="0" destOrd="0" parTransId="{97F67DB3-F27F-453F-99A1-70A5FE066C9D}" sibTransId="{A4D8A5B1-554C-4FEF-832A-6799841FD642}"/>
    <dgm:cxn modelId="{BCB7082E-56AF-4948-9F7B-5924612FF06E}" srcId="{D9AF4017-1FB4-4AB9-9D04-82B3626A66E2}" destId="{AA45733E-12AC-4694-9E8E-23A382741F3D}" srcOrd="1" destOrd="0" parTransId="{4E10ACC8-0626-4494-BDE0-23C7ADA6F7F2}" sibTransId="{135CB363-CD61-4BE8-8C24-F4FD7994B472}"/>
    <dgm:cxn modelId="{6B83A256-BDC9-4DAF-A150-10591C7F48F6}" type="presOf" srcId="{3BC66F06-89C0-480D-ADF1-A1E880C0F52F}" destId="{87120C56-6D96-4A91-B2CC-AA0A553C73A8}" srcOrd="0" destOrd="0" presId="urn:microsoft.com/office/officeart/2005/8/layout/hList1"/>
    <dgm:cxn modelId="{D53E70A4-FCA7-4C96-A1A6-108A032369CA}" srcId="{AA45733E-12AC-4694-9E8E-23A382741F3D}" destId="{29CCA641-135B-4D33-BA04-C1A3B8F10765}" srcOrd="0" destOrd="0" parTransId="{E1F5AC9E-CBEC-4494-B6C3-75DC89965BFF}" sibTransId="{7BB29554-DB9B-44C9-B391-9DE70AE39297}"/>
    <dgm:cxn modelId="{86180B82-2B94-4E07-AEF1-FD63BC35EA6A}" type="presOf" srcId="{DB64689C-CB02-4752-9479-7D642906D411}" destId="{1233FF05-15BD-48ED-93B2-F4522B9890A1}" srcOrd="0" destOrd="0" presId="urn:microsoft.com/office/officeart/2005/8/layout/hList1"/>
    <dgm:cxn modelId="{20EFBDE7-9C9C-47F1-9160-1652CDE0E39D}" type="presOf" srcId="{29CCA641-135B-4D33-BA04-C1A3B8F10765}" destId="{9D720B06-3EF5-4737-81C6-0F1D68ADB03F}" srcOrd="0" destOrd="0" presId="urn:microsoft.com/office/officeart/2005/8/layout/hList1"/>
    <dgm:cxn modelId="{388F2042-6BC1-428A-B0AB-04816C2918AD}" type="presOf" srcId="{24F49AA9-0A11-4AAC-BA35-86F23B1E0199}" destId="{F5A22EA4-A803-44D5-B517-E24E0C2A5A63}" srcOrd="0" destOrd="0" presId="urn:microsoft.com/office/officeart/2005/8/layout/hList1"/>
    <dgm:cxn modelId="{A9C30D50-8448-48C8-886F-0D6910DEF9D2}" type="presOf" srcId="{C2522592-BA08-40CF-82DA-4A1CF4C6F487}" destId="{1233FF05-15BD-48ED-93B2-F4522B9890A1}" srcOrd="0" destOrd="3" presId="urn:microsoft.com/office/officeart/2005/8/layout/hList1"/>
    <dgm:cxn modelId="{C7A7EE17-15C2-459A-A591-66AFA3BC777C}" srcId="{3BC66F06-89C0-480D-ADF1-A1E880C0F52F}" destId="{CC6910D9-81A6-4076-B8D8-89D6F152DA28}" srcOrd="0" destOrd="0" parTransId="{0CBF99FD-7873-477F-A2DD-EFFD23B449D2}" sibTransId="{51642950-4C88-4801-B0B4-613D89C5117C}"/>
    <dgm:cxn modelId="{8EFFB88D-E8C6-49DD-B7BD-B800CCEB1101}" type="presParOf" srcId="{F8A88F07-7501-4641-AFEC-5C45D4CE76E5}" destId="{255664A5-862E-42FF-9F59-DC48F95604C0}" srcOrd="0" destOrd="0" presId="urn:microsoft.com/office/officeart/2005/8/layout/hList1"/>
    <dgm:cxn modelId="{FC65DD55-5DEE-4E04-A6B5-EFC08BE94A81}" type="presParOf" srcId="{255664A5-862E-42FF-9F59-DC48F95604C0}" destId="{F5A22EA4-A803-44D5-B517-E24E0C2A5A63}" srcOrd="0" destOrd="0" presId="urn:microsoft.com/office/officeart/2005/8/layout/hList1"/>
    <dgm:cxn modelId="{86B9F161-264C-4C5A-9F7C-361E8B69E8AC}" type="presParOf" srcId="{255664A5-862E-42FF-9F59-DC48F95604C0}" destId="{1233FF05-15BD-48ED-93B2-F4522B9890A1}" srcOrd="1" destOrd="0" presId="urn:microsoft.com/office/officeart/2005/8/layout/hList1"/>
    <dgm:cxn modelId="{24D11C72-29CA-4A45-A2C9-B1E0BB5CFC45}" type="presParOf" srcId="{F8A88F07-7501-4641-AFEC-5C45D4CE76E5}" destId="{9C957846-632F-43BC-9D4F-186EAC037667}" srcOrd="1" destOrd="0" presId="urn:microsoft.com/office/officeart/2005/8/layout/hList1"/>
    <dgm:cxn modelId="{EEE24A0B-F4D0-4715-92A6-18E9FA02FBC6}" type="presParOf" srcId="{F8A88F07-7501-4641-AFEC-5C45D4CE76E5}" destId="{1393026D-CB05-4F7C-85E0-BECA324009A4}" srcOrd="2" destOrd="0" presId="urn:microsoft.com/office/officeart/2005/8/layout/hList1"/>
    <dgm:cxn modelId="{E946066A-4C3E-49ED-AF90-3626F3E2CEC2}" type="presParOf" srcId="{1393026D-CB05-4F7C-85E0-BECA324009A4}" destId="{121684A2-9EA2-4683-BAF2-F2FA4E117207}" srcOrd="0" destOrd="0" presId="urn:microsoft.com/office/officeart/2005/8/layout/hList1"/>
    <dgm:cxn modelId="{69384DDD-050C-4599-941F-127C33C2CAB5}" type="presParOf" srcId="{1393026D-CB05-4F7C-85E0-BECA324009A4}" destId="{9D720B06-3EF5-4737-81C6-0F1D68ADB03F}" srcOrd="1" destOrd="0" presId="urn:microsoft.com/office/officeart/2005/8/layout/hList1"/>
    <dgm:cxn modelId="{D293B022-B550-4AD3-B4E9-9ED15DBDCD63}" type="presParOf" srcId="{F8A88F07-7501-4641-AFEC-5C45D4CE76E5}" destId="{7C7FFAD4-4950-4433-82B1-67084585F3C3}" srcOrd="3" destOrd="0" presId="urn:microsoft.com/office/officeart/2005/8/layout/hList1"/>
    <dgm:cxn modelId="{18695082-72D3-411A-967D-11357A8F6B3E}" type="presParOf" srcId="{F8A88F07-7501-4641-AFEC-5C45D4CE76E5}" destId="{775F93E6-FD92-4B8C-AE0E-363102EA3A61}" srcOrd="4" destOrd="0" presId="urn:microsoft.com/office/officeart/2005/8/layout/hList1"/>
    <dgm:cxn modelId="{674EE4DE-C055-46D8-AA90-89623709685B}" type="presParOf" srcId="{775F93E6-FD92-4B8C-AE0E-363102EA3A61}" destId="{87120C56-6D96-4A91-B2CC-AA0A553C73A8}" srcOrd="0" destOrd="0" presId="urn:microsoft.com/office/officeart/2005/8/layout/hList1"/>
    <dgm:cxn modelId="{6643BD48-6CA8-4561-A7A4-AABF2A214682}" type="presParOf" srcId="{775F93E6-FD92-4B8C-AE0E-363102EA3A61}" destId="{B5299EAB-EFB3-4741-AA77-04818B7505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A6CEC6-275D-4500-BC7A-B39A648B0ED5}" type="doc">
      <dgm:prSet loTypeId="urn:microsoft.com/office/officeart/2005/8/layout/lProcess1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6F5EB46-0A1E-4D62-8972-7610FF9712A2}">
      <dgm:prSet/>
      <dgm:spPr/>
      <dgm:t>
        <a:bodyPr/>
        <a:lstStyle/>
        <a:p>
          <a:pPr rtl="0"/>
          <a:r>
            <a:rPr lang="en-US" dirty="0" smtClean="0"/>
            <a:t>Financial advice </a:t>
          </a:r>
          <a:endParaRPr lang="en-US" dirty="0"/>
        </a:p>
      </dgm:t>
    </dgm:pt>
    <dgm:pt modelId="{2EC54F90-8B4B-472C-B70C-FFBC3DE0F636}" type="parTrans" cxnId="{DA0887ED-028F-4EB2-97B2-5300B878041F}">
      <dgm:prSet/>
      <dgm:spPr/>
      <dgm:t>
        <a:bodyPr/>
        <a:lstStyle/>
        <a:p>
          <a:endParaRPr lang="en-US"/>
        </a:p>
      </dgm:t>
    </dgm:pt>
    <dgm:pt modelId="{4EE1B3ED-FE4E-45B6-BDDA-409813CB70D0}" type="sibTrans" cxnId="{DA0887ED-028F-4EB2-97B2-5300B878041F}">
      <dgm:prSet/>
      <dgm:spPr/>
      <dgm:t>
        <a:bodyPr/>
        <a:lstStyle/>
        <a:p>
          <a:endParaRPr lang="en-US"/>
        </a:p>
      </dgm:t>
    </dgm:pt>
    <dgm:pt modelId="{6DC8FC77-7E72-4B19-983E-46475FFD2EBC}">
      <dgm:prSet/>
      <dgm:spPr/>
      <dgm:t>
        <a:bodyPr/>
        <a:lstStyle/>
        <a:p>
          <a:pPr rtl="0"/>
          <a:r>
            <a:rPr lang="en-US" dirty="0" smtClean="0"/>
            <a:t>Safe-deposit box</a:t>
          </a:r>
          <a:endParaRPr lang="en-US" dirty="0"/>
        </a:p>
      </dgm:t>
    </dgm:pt>
    <dgm:pt modelId="{292F99CC-9E4D-44F9-BB7B-1A3B78987E46}" type="parTrans" cxnId="{45F743A1-E9F3-4183-8619-7F8431DFEBE8}">
      <dgm:prSet/>
      <dgm:spPr/>
      <dgm:t>
        <a:bodyPr/>
        <a:lstStyle/>
        <a:p>
          <a:endParaRPr lang="en-US"/>
        </a:p>
      </dgm:t>
    </dgm:pt>
    <dgm:pt modelId="{40225086-9624-49AE-850B-2272ADB0DFD1}" type="sibTrans" cxnId="{45F743A1-E9F3-4183-8619-7F8431DFEBE8}">
      <dgm:prSet/>
      <dgm:spPr/>
      <dgm:t>
        <a:bodyPr/>
        <a:lstStyle/>
        <a:p>
          <a:endParaRPr lang="en-US"/>
        </a:p>
      </dgm:t>
    </dgm:pt>
    <dgm:pt modelId="{3C9CB6B1-370C-4BCD-B631-F0761B042CC3}">
      <dgm:prSet/>
      <dgm:spPr/>
      <dgm:t>
        <a:bodyPr/>
        <a:lstStyle/>
        <a:p>
          <a:pPr rtl="0"/>
          <a:r>
            <a:rPr lang="en-US" dirty="0" smtClean="0"/>
            <a:t>Special needs payment instruments </a:t>
          </a:r>
          <a:endParaRPr lang="en-US" dirty="0"/>
        </a:p>
      </dgm:t>
    </dgm:pt>
    <dgm:pt modelId="{77F097E7-8537-485C-A024-6291C58EB3CB}" type="parTrans" cxnId="{203215A0-D5C9-4FA0-88D2-83DA3AC98332}">
      <dgm:prSet/>
      <dgm:spPr/>
      <dgm:t>
        <a:bodyPr/>
        <a:lstStyle/>
        <a:p>
          <a:endParaRPr lang="en-US"/>
        </a:p>
      </dgm:t>
    </dgm:pt>
    <dgm:pt modelId="{D62EE3F1-3354-47FF-883C-0239605BBA05}" type="sibTrans" cxnId="{203215A0-D5C9-4FA0-88D2-83DA3AC98332}">
      <dgm:prSet/>
      <dgm:spPr/>
      <dgm:t>
        <a:bodyPr/>
        <a:lstStyle/>
        <a:p>
          <a:endParaRPr lang="en-US"/>
        </a:p>
      </dgm:t>
    </dgm:pt>
    <dgm:pt modelId="{3DCB7873-A258-418F-955F-A12735EA666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A15E5378-6235-4B68-9D20-DF0FDC7FFE6C}" type="parTrans" cxnId="{CBFAAC05-39E9-403F-B1E7-A5B5C21DB9CA}">
      <dgm:prSet/>
      <dgm:spPr/>
      <dgm:t>
        <a:bodyPr/>
        <a:lstStyle/>
        <a:p>
          <a:endParaRPr lang="en-US"/>
        </a:p>
      </dgm:t>
    </dgm:pt>
    <dgm:pt modelId="{7AC8F603-EF8A-4258-BA77-710F68FF52F3}" type="sibTrans" cxnId="{CBFAAC05-39E9-403F-B1E7-A5B5C21DB9CA}">
      <dgm:prSet/>
      <dgm:spPr/>
      <dgm:t>
        <a:bodyPr/>
        <a:lstStyle/>
        <a:p>
          <a:endParaRPr lang="en-US"/>
        </a:p>
      </dgm:t>
    </dgm:pt>
    <dgm:pt modelId="{D0A2A4C0-1A7C-4639-9114-D51ED9DC365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9B667533-3DAA-4EA0-A9CD-7D50D68D8EAE}" type="parTrans" cxnId="{0C62F648-89A2-49F4-BF71-FC9F7E8B3F52}">
      <dgm:prSet/>
      <dgm:spPr/>
      <dgm:t>
        <a:bodyPr/>
        <a:lstStyle/>
        <a:p>
          <a:endParaRPr lang="en-US"/>
        </a:p>
      </dgm:t>
    </dgm:pt>
    <dgm:pt modelId="{E35CCC95-B36A-4A4F-8ED3-E021F351D9A5}" type="sibTrans" cxnId="{0C62F648-89A2-49F4-BF71-FC9F7E8B3F52}">
      <dgm:prSet/>
      <dgm:spPr/>
      <dgm:t>
        <a:bodyPr/>
        <a:lstStyle/>
        <a:p>
          <a:endParaRPr lang="en-US"/>
        </a:p>
      </dgm:t>
    </dgm:pt>
    <dgm:pt modelId="{C5037E45-7B3C-4F2D-81AA-873EF553ADEC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F495273F-3B35-4406-AD50-179916191922}" type="parTrans" cxnId="{7BCE3BDA-8BA6-42D7-90E1-CEF142CB5072}">
      <dgm:prSet/>
      <dgm:spPr/>
      <dgm:t>
        <a:bodyPr/>
        <a:lstStyle/>
        <a:p>
          <a:endParaRPr lang="en-US"/>
        </a:p>
      </dgm:t>
    </dgm:pt>
    <dgm:pt modelId="{1C5154D6-1213-4212-8AFC-9F95D76F6F6A}" type="sibTrans" cxnId="{7BCE3BDA-8BA6-42D7-90E1-CEF142CB5072}">
      <dgm:prSet/>
      <dgm:spPr/>
      <dgm:t>
        <a:bodyPr/>
        <a:lstStyle/>
        <a:p>
          <a:endParaRPr lang="en-US"/>
        </a:p>
      </dgm:t>
    </dgm:pt>
    <dgm:pt modelId="{578B3AC8-D03F-4D7D-A2C0-F17C777B9138}" type="pres">
      <dgm:prSet presAssocID="{9DA6CEC6-275D-4500-BC7A-B39A648B0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6BD3DC-F5B2-4624-B72D-12F6EF4F7A4C}" type="pres">
      <dgm:prSet presAssocID="{D6F5EB46-0A1E-4D62-8972-7610FF9712A2}" presName="vertFlow" presStyleCnt="0"/>
      <dgm:spPr/>
      <dgm:t>
        <a:bodyPr/>
        <a:lstStyle/>
        <a:p>
          <a:endParaRPr lang="en-US"/>
        </a:p>
      </dgm:t>
    </dgm:pt>
    <dgm:pt modelId="{9625B33F-E859-4DA9-8614-5B96CDB446F8}" type="pres">
      <dgm:prSet presAssocID="{D6F5EB46-0A1E-4D62-8972-7610FF9712A2}" presName="header" presStyleLbl="node1" presStyleIdx="0" presStyleCnt="3" custScaleY="222805"/>
      <dgm:spPr/>
      <dgm:t>
        <a:bodyPr/>
        <a:lstStyle/>
        <a:p>
          <a:endParaRPr lang="en-US"/>
        </a:p>
      </dgm:t>
    </dgm:pt>
    <dgm:pt modelId="{08FDFDD6-585D-4F06-82CA-8C070030F51B}" type="pres">
      <dgm:prSet presAssocID="{A15E5378-6235-4B68-9D20-DF0FDC7FFE6C}" presName="parTrans" presStyleLbl="sibTrans2D1" presStyleIdx="0" presStyleCnt="3"/>
      <dgm:spPr/>
      <dgm:t>
        <a:bodyPr/>
        <a:lstStyle/>
        <a:p>
          <a:endParaRPr lang="en-US"/>
        </a:p>
      </dgm:t>
    </dgm:pt>
    <dgm:pt modelId="{FC624F12-BF94-4F37-975B-1284C918650F}" type="pres">
      <dgm:prSet presAssocID="{3DCB7873-A258-418F-955F-A12735EA6667}" presName="child" presStyleLbl="alignAccFollowNode1" presStyleIdx="0" presStyleCnt="3" custScaleY="371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A861F-E0BA-400D-92B8-800086B058E9}" type="pres">
      <dgm:prSet presAssocID="{D6F5EB46-0A1E-4D62-8972-7610FF9712A2}" presName="hSp" presStyleCnt="0"/>
      <dgm:spPr/>
      <dgm:t>
        <a:bodyPr/>
        <a:lstStyle/>
        <a:p>
          <a:endParaRPr lang="en-US"/>
        </a:p>
      </dgm:t>
    </dgm:pt>
    <dgm:pt modelId="{FB0FFA0A-0A5A-4D9E-82F0-F52F94782739}" type="pres">
      <dgm:prSet presAssocID="{6DC8FC77-7E72-4B19-983E-46475FFD2EBC}" presName="vertFlow" presStyleCnt="0"/>
      <dgm:spPr/>
      <dgm:t>
        <a:bodyPr/>
        <a:lstStyle/>
        <a:p>
          <a:endParaRPr lang="en-US"/>
        </a:p>
      </dgm:t>
    </dgm:pt>
    <dgm:pt modelId="{DD6B8056-A096-425D-AD14-E3F8687FABF5}" type="pres">
      <dgm:prSet presAssocID="{6DC8FC77-7E72-4B19-983E-46475FFD2EBC}" presName="header" presStyleLbl="node1" presStyleIdx="1" presStyleCnt="3" custScaleY="222805"/>
      <dgm:spPr/>
      <dgm:t>
        <a:bodyPr/>
        <a:lstStyle/>
        <a:p>
          <a:endParaRPr lang="en-US"/>
        </a:p>
      </dgm:t>
    </dgm:pt>
    <dgm:pt modelId="{5226D094-3882-4B7D-86A4-EC9BD8E4B4C5}" type="pres">
      <dgm:prSet presAssocID="{9B667533-3DAA-4EA0-A9CD-7D50D68D8EAE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D19E35C-F221-453F-AB6F-3E256F5C35FB}" type="pres">
      <dgm:prSet presAssocID="{D0A2A4C0-1A7C-4639-9114-D51ED9DC3650}" presName="child" presStyleLbl="alignAccFollowNode1" presStyleIdx="1" presStyleCnt="3" custScaleY="371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B3D72-A4C4-4EC9-A893-C1BA8370E4EE}" type="pres">
      <dgm:prSet presAssocID="{6DC8FC77-7E72-4B19-983E-46475FFD2EBC}" presName="hSp" presStyleCnt="0"/>
      <dgm:spPr/>
      <dgm:t>
        <a:bodyPr/>
        <a:lstStyle/>
        <a:p>
          <a:endParaRPr lang="en-US"/>
        </a:p>
      </dgm:t>
    </dgm:pt>
    <dgm:pt modelId="{1B806F12-3093-4B05-9834-5647D5C4AE9E}" type="pres">
      <dgm:prSet presAssocID="{3C9CB6B1-370C-4BCD-B631-F0761B042CC3}" presName="vertFlow" presStyleCnt="0"/>
      <dgm:spPr/>
      <dgm:t>
        <a:bodyPr/>
        <a:lstStyle/>
        <a:p>
          <a:endParaRPr lang="en-US"/>
        </a:p>
      </dgm:t>
    </dgm:pt>
    <dgm:pt modelId="{C71A2D6B-C5C3-41ED-8580-B7C195EB0358}" type="pres">
      <dgm:prSet presAssocID="{3C9CB6B1-370C-4BCD-B631-F0761B042CC3}" presName="header" presStyleLbl="node1" presStyleIdx="2" presStyleCnt="3" custScaleY="222805"/>
      <dgm:spPr/>
      <dgm:t>
        <a:bodyPr/>
        <a:lstStyle/>
        <a:p>
          <a:endParaRPr lang="en-US"/>
        </a:p>
      </dgm:t>
    </dgm:pt>
    <dgm:pt modelId="{9DFC554B-10A3-45E5-8D00-64A17B65BDAF}" type="pres">
      <dgm:prSet presAssocID="{F495273F-3B35-4406-AD50-17991619192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367720CE-459F-47F0-9A45-398B6B5E53A5}" type="pres">
      <dgm:prSet presAssocID="{C5037E45-7B3C-4F2D-81AA-873EF553ADEC}" presName="child" presStyleLbl="alignAccFollowNode1" presStyleIdx="2" presStyleCnt="3" custScaleY="371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26F70-1CC9-4EE6-AE96-30D8361FCAF8}" type="presOf" srcId="{6DC8FC77-7E72-4B19-983E-46475FFD2EBC}" destId="{DD6B8056-A096-425D-AD14-E3F8687FABF5}" srcOrd="0" destOrd="0" presId="urn:microsoft.com/office/officeart/2005/8/layout/lProcess1"/>
    <dgm:cxn modelId="{0C62F648-89A2-49F4-BF71-FC9F7E8B3F52}" srcId="{6DC8FC77-7E72-4B19-983E-46475FFD2EBC}" destId="{D0A2A4C0-1A7C-4639-9114-D51ED9DC3650}" srcOrd="0" destOrd="0" parTransId="{9B667533-3DAA-4EA0-A9CD-7D50D68D8EAE}" sibTransId="{E35CCC95-B36A-4A4F-8ED3-E021F351D9A5}"/>
    <dgm:cxn modelId="{952BF209-6855-4396-A8E3-8C0123E15AA3}" type="presOf" srcId="{3DCB7873-A258-418F-955F-A12735EA6667}" destId="{FC624F12-BF94-4F37-975B-1284C918650F}" srcOrd="0" destOrd="0" presId="urn:microsoft.com/office/officeart/2005/8/layout/lProcess1"/>
    <dgm:cxn modelId="{A1C3A34D-0E0F-4A0C-B0B5-7B25ADD6D3EE}" type="presOf" srcId="{C5037E45-7B3C-4F2D-81AA-873EF553ADEC}" destId="{367720CE-459F-47F0-9A45-398B6B5E53A5}" srcOrd="0" destOrd="0" presId="urn:microsoft.com/office/officeart/2005/8/layout/lProcess1"/>
    <dgm:cxn modelId="{DA0887ED-028F-4EB2-97B2-5300B878041F}" srcId="{9DA6CEC6-275D-4500-BC7A-B39A648B0ED5}" destId="{D6F5EB46-0A1E-4D62-8972-7610FF9712A2}" srcOrd="0" destOrd="0" parTransId="{2EC54F90-8B4B-472C-B70C-FFBC3DE0F636}" sibTransId="{4EE1B3ED-FE4E-45B6-BDDA-409813CB70D0}"/>
    <dgm:cxn modelId="{203215A0-D5C9-4FA0-88D2-83DA3AC98332}" srcId="{9DA6CEC6-275D-4500-BC7A-B39A648B0ED5}" destId="{3C9CB6B1-370C-4BCD-B631-F0761B042CC3}" srcOrd="2" destOrd="0" parTransId="{77F097E7-8537-485C-A024-6291C58EB3CB}" sibTransId="{D62EE3F1-3354-47FF-883C-0239605BBA05}"/>
    <dgm:cxn modelId="{4B6490A6-9031-4709-A394-933C5FA74D64}" type="presOf" srcId="{3C9CB6B1-370C-4BCD-B631-F0761B042CC3}" destId="{C71A2D6B-C5C3-41ED-8580-B7C195EB0358}" srcOrd="0" destOrd="0" presId="urn:microsoft.com/office/officeart/2005/8/layout/lProcess1"/>
    <dgm:cxn modelId="{CBFAAC05-39E9-403F-B1E7-A5B5C21DB9CA}" srcId="{D6F5EB46-0A1E-4D62-8972-7610FF9712A2}" destId="{3DCB7873-A258-418F-955F-A12735EA6667}" srcOrd="0" destOrd="0" parTransId="{A15E5378-6235-4B68-9D20-DF0FDC7FFE6C}" sibTransId="{7AC8F603-EF8A-4258-BA77-710F68FF52F3}"/>
    <dgm:cxn modelId="{7BCE3BDA-8BA6-42D7-90E1-CEF142CB5072}" srcId="{3C9CB6B1-370C-4BCD-B631-F0761B042CC3}" destId="{C5037E45-7B3C-4F2D-81AA-873EF553ADEC}" srcOrd="0" destOrd="0" parTransId="{F495273F-3B35-4406-AD50-179916191922}" sibTransId="{1C5154D6-1213-4212-8AFC-9F95D76F6F6A}"/>
    <dgm:cxn modelId="{215AEA38-2814-4658-B08E-92AE8535E07E}" type="presOf" srcId="{F495273F-3B35-4406-AD50-179916191922}" destId="{9DFC554B-10A3-45E5-8D00-64A17B65BDAF}" srcOrd="0" destOrd="0" presId="urn:microsoft.com/office/officeart/2005/8/layout/lProcess1"/>
    <dgm:cxn modelId="{A8C0F468-EDD4-471B-8D72-B6736CB3A8D9}" type="presOf" srcId="{D6F5EB46-0A1E-4D62-8972-7610FF9712A2}" destId="{9625B33F-E859-4DA9-8614-5B96CDB446F8}" srcOrd="0" destOrd="0" presId="urn:microsoft.com/office/officeart/2005/8/layout/lProcess1"/>
    <dgm:cxn modelId="{E7AD0376-EFC0-4D7A-8A8F-FD3E3BDF6CC0}" type="presOf" srcId="{A15E5378-6235-4B68-9D20-DF0FDC7FFE6C}" destId="{08FDFDD6-585D-4F06-82CA-8C070030F51B}" srcOrd="0" destOrd="0" presId="urn:microsoft.com/office/officeart/2005/8/layout/lProcess1"/>
    <dgm:cxn modelId="{B81D6E67-9A29-4A0F-AC5A-37B15C7E740C}" type="presOf" srcId="{9DA6CEC6-275D-4500-BC7A-B39A648B0ED5}" destId="{578B3AC8-D03F-4D7D-A2C0-F17C777B9138}" srcOrd="0" destOrd="0" presId="urn:microsoft.com/office/officeart/2005/8/layout/lProcess1"/>
    <dgm:cxn modelId="{45F743A1-E9F3-4183-8619-7F8431DFEBE8}" srcId="{9DA6CEC6-275D-4500-BC7A-B39A648B0ED5}" destId="{6DC8FC77-7E72-4B19-983E-46475FFD2EBC}" srcOrd="1" destOrd="0" parTransId="{292F99CC-9E4D-44F9-BB7B-1A3B78987E46}" sibTransId="{40225086-9624-49AE-850B-2272ADB0DFD1}"/>
    <dgm:cxn modelId="{E0BCC9BB-63E0-49FD-9E80-0CE0AB0622AE}" type="presOf" srcId="{9B667533-3DAA-4EA0-A9CD-7D50D68D8EAE}" destId="{5226D094-3882-4B7D-86A4-EC9BD8E4B4C5}" srcOrd="0" destOrd="0" presId="urn:microsoft.com/office/officeart/2005/8/layout/lProcess1"/>
    <dgm:cxn modelId="{B4FE50C3-CD4A-4822-B7DA-2AA50B711439}" type="presOf" srcId="{D0A2A4C0-1A7C-4639-9114-D51ED9DC3650}" destId="{9D19E35C-F221-453F-AB6F-3E256F5C35FB}" srcOrd="0" destOrd="0" presId="urn:microsoft.com/office/officeart/2005/8/layout/lProcess1"/>
    <dgm:cxn modelId="{861D48A9-17ED-4E10-8418-AC8BE635AD9A}" type="presParOf" srcId="{578B3AC8-D03F-4D7D-A2C0-F17C777B9138}" destId="{DA6BD3DC-F5B2-4624-B72D-12F6EF4F7A4C}" srcOrd="0" destOrd="0" presId="urn:microsoft.com/office/officeart/2005/8/layout/lProcess1"/>
    <dgm:cxn modelId="{30B74011-B77F-416A-BEF4-A50BCCAECFF1}" type="presParOf" srcId="{DA6BD3DC-F5B2-4624-B72D-12F6EF4F7A4C}" destId="{9625B33F-E859-4DA9-8614-5B96CDB446F8}" srcOrd="0" destOrd="0" presId="urn:microsoft.com/office/officeart/2005/8/layout/lProcess1"/>
    <dgm:cxn modelId="{523A8CA7-70CD-4997-A726-4E07D4502CDB}" type="presParOf" srcId="{DA6BD3DC-F5B2-4624-B72D-12F6EF4F7A4C}" destId="{08FDFDD6-585D-4F06-82CA-8C070030F51B}" srcOrd="1" destOrd="0" presId="urn:microsoft.com/office/officeart/2005/8/layout/lProcess1"/>
    <dgm:cxn modelId="{41AC658B-38C8-4E7A-9E81-99782D0AFAAE}" type="presParOf" srcId="{DA6BD3DC-F5B2-4624-B72D-12F6EF4F7A4C}" destId="{FC624F12-BF94-4F37-975B-1284C918650F}" srcOrd="2" destOrd="0" presId="urn:microsoft.com/office/officeart/2005/8/layout/lProcess1"/>
    <dgm:cxn modelId="{FF579DF8-4FC3-43DC-BD13-88189CC1DACA}" type="presParOf" srcId="{578B3AC8-D03F-4D7D-A2C0-F17C777B9138}" destId="{366A861F-E0BA-400D-92B8-800086B058E9}" srcOrd="1" destOrd="0" presId="urn:microsoft.com/office/officeart/2005/8/layout/lProcess1"/>
    <dgm:cxn modelId="{9BFB1B20-D82F-45F8-AC8D-3869FA472787}" type="presParOf" srcId="{578B3AC8-D03F-4D7D-A2C0-F17C777B9138}" destId="{FB0FFA0A-0A5A-4D9E-82F0-F52F94782739}" srcOrd="2" destOrd="0" presId="urn:microsoft.com/office/officeart/2005/8/layout/lProcess1"/>
    <dgm:cxn modelId="{87AF7B5C-362A-4308-86FE-B4F062ABBBBA}" type="presParOf" srcId="{FB0FFA0A-0A5A-4D9E-82F0-F52F94782739}" destId="{DD6B8056-A096-425D-AD14-E3F8687FABF5}" srcOrd="0" destOrd="0" presId="urn:microsoft.com/office/officeart/2005/8/layout/lProcess1"/>
    <dgm:cxn modelId="{04490CB3-9245-4EC5-BB59-A8E825C69B46}" type="presParOf" srcId="{FB0FFA0A-0A5A-4D9E-82F0-F52F94782739}" destId="{5226D094-3882-4B7D-86A4-EC9BD8E4B4C5}" srcOrd="1" destOrd="0" presId="urn:microsoft.com/office/officeart/2005/8/layout/lProcess1"/>
    <dgm:cxn modelId="{6828EE31-4377-4C2E-896B-B68BBF05235D}" type="presParOf" srcId="{FB0FFA0A-0A5A-4D9E-82F0-F52F94782739}" destId="{9D19E35C-F221-453F-AB6F-3E256F5C35FB}" srcOrd="2" destOrd="0" presId="urn:microsoft.com/office/officeart/2005/8/layout/lProcess1"/>
    <dgm:cxn modelId="{D9537A9F-1F1E-46FA-947E-7788189CFFCA}" type="presParOf" srcId="{578B3AC8-D03F-4D7D-A2C0-F17C777B9138}" destId="{F07B3D72-A4C4-4EC9-A893-C1BA8370E4EE}" srcOrd="3" destOrd="0" presId="urn:microsoft.com/office/officeart/2005/8/layout/lProcess1"/>
    <dgm:cxn modelId="{D8D8C3D6-10FD-4EC2-987C-9877052B6C1D}" type="presParOf" srcId="{578B3AC8-D03F-4D7D-A2C0-F17C777B9138}" destId="{1B806F12-3093-4B05-9834-5647D5C4AE9E}" srcOrd="4" destOrd="0" presId="urn:microsoft.com/office/officeart/2005/8/layout/lProcess1"/>
    <dgm:cxn modelId="{3F9D99B0-B075-4CD8-8B5A-332CCC60478C}" type="presParOf" srcId="{1B806F12-3093-4B05-9834-5647D5C4AE9E}" destId="{C71A2D6B-C5C3-41ED-8580-B7C195EB0358}" srcOrd="0" destOrd="0" presId="urn:microsoft.com/office/officeart/2005/8/layout/lProcess1"/>
    <dgm:cxn modelId="{54E20F92-852E-4DF5-A0B9-0C40B3F11A9E}" type="presParOf" srcId="{1B806F12-3093-4B05-9834-5647D5C4AE9E}" destId="{9DFC554B-10A3-45E5-8D00-64A17B65BDAF}" srcOrd="1" destOrd="0" presId="urn:microsoft.com/office/officeart/2005/8/layout/lProcess1"/>
    <dgm:cxn modelId="{C268B6E8-79A6-4ED1-85D9-6902A06E038E}" type="presParOf" srcId="{1B806F12-3093-4B05-9834-5647D5C4AE9E}" destId="{367720CE-459F-47F0-9A45-398B6B5E53A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93F2DB-26C5-445D-80A0-607F3CD55F46}" type="doc">
      <dgm:prSet loTypeId="urn:microsoft.com/office/officeart/2005/8/layout/venn3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DD6847F-243E-440F-91B4-456DE9FB2737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B2D77AB-3517-43CC-AB83-9EDE047078F3}" type="parTrans" cxnId="{ACFDBE83-81A2-4355-97D4-5F5D6BE313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078125C-7931-4F62-A9AC-701AE8102965}" type="sibTrans" cxnId="{ACFDBE83-81A2-4355-97D4-5F5D6BE313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8FDB35C-91E6-4760-8EBF-A23C6927F619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079FF0A-A915-40CB-97CF-675580C01F12}" type="parTrans" cxnId="{FC067E23-D136-425C-8497-B0A7E45454F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5F599D6-EDE1-45FD-9D1F-A377ED051658}" type="sibTrans" cxnId="{FC067E23-D136-425C-8497-B0A7E45454F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EE85EB4-A303-4D5E-9EF3-FF032386AEE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B3425F7-569C-45A2-99E7-749E93051D72}" type="parTrans" cxnId="{F5123FE4-2BB6-47A4-833A-78F0F781F60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3BA4A42-5432-4FC3-8737-6177670D43C7}" type="sibTrans" cxnId="{F5123FE4-2BB6-47A4-833A-78F0F781F60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216EB4B-1BC2-4060-8A7D-1F05DEC76CA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B909214-C00A-4329-B554-E31D5C73D14C}" type="parTrans" cxnId="{3B29C842-07F1-44D1-85C5-31519F3F5C1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EF47DB4-6E27-4E3B-B11A-61A7152EC160}" type="sibTrans" cxnId="{3B29C842-07F1-44D1-85C5-31519F3F5C1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753F65E-20A4-4541-9CEF-4CE1EDAF9EF6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8DBE4C3-62E7-4850-8FA9-82ED1F14875D}" type="parTrans" cxnId="{97FEA2B9-5B96-4E64-A237-109029F7D23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938FAFC-4A6A-44A2-8481-B2A82612D527}" type="sibTrans" cxnId="{97FEA2B9-5B96-4E64-A237-109029F7D23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ACACDCD-4D7B-4DD3-8A1E-D85AA472A54D}" type="pres">
      <dgm:prSet presAssocID="{9993F2DB-26C5-445D-80A0-607F3CD55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59C14F-109A-4827-9284-0735D55553B4}" type="pres">
      <dgm:prSet presAssocID="{CDD6847F-243E-440F-91B4-456DE9FB273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A3525-92AB-421B-8C4E-9F8C215018A0}" type="pres">
      <dgm:prSet presAssocID="{B078125C-7931-4F62-A9AC-701AE8102965}" presName="space" presStyleCnt="0"/>
      <dgm:spPr/>
    </dgm:pt>
    <dgm:pt modelId="{D6AB8079-B5B2-4F1B-BC7E-3614C8E5C7E1}" type="pres">
      <dgm:prSet presAssocID="{A8FDB35C-91E6-4760-8EBF-A23C6927F619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7FEF0-2437-4954-9466-98C722D44C89}" type="pres">
      <dgm:prSet presAssocID="{15F599D6-EDE1-45FD-9D1F-A377ED051658}" presName="space" presStyleCnt="0"/>
      <dgm:spPr/>
    </dgm:pt>
    <dgm:pt modelId="{5E20AAAD-FED9-4486-ACD2-7CF996C4E848}" type="pres">
      <dgm:prSet presAssocID="{9EE85EB4-A303-4D5E-9EF3-FF032386AEE5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C5B7F-1D86-4EE3-8805-6D5BA79B07D3}" type="pres">
      <dgm:prSet presAssocID="{03BA4A42-5432-4FC3-8737-6177670D43C7}" presName="space" presStyleCnt="0"/>
      <dgm:spPr/>
    </dgm:pt>
    <dgm:pt modelId="{D3F3C589-66B9-4FB6-B9F8-04B8BF2D27ED}" type="pres">
      <dgm:prSet presAssocID="{A216EB4B-1BC2-4060-8A7D-1F05DEC76CA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C08F9-7E1F-4E6F-BADA-78FE11E9E363}" type="pres">
      <dgm:prSet presAssocID="{2EF47DB4-6E27-4E3B-B11A-61A7152EC160}" presName="space" presStyleCnt="0"/>
      <dgm:spPr/>
    </dgm:pt>
    <dgm:pt modelId="{1246B6FE-7887-4F2F-BE53-7293AD820E78}" type="pres">
      <dgm:prSet presAssocID="{9753F65E-20A4-4541-9CEF-4CE1EDAF9EF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EDF6FA-A41C-457A-B808-758BD245DF0E}" type="presOf" srcId="{9993F2DB-26C5-445D-80A0-607F3CD55F46}" destId="{5ACACDCD-4D7B-4DD3-8A1E-D85AA472A54D}" srcOrd="0" destOrd="0" presId="urn:microsoft.com/office/officeart/2005/8/layout/venn3"/>
    <dgm:cxn modelId="{0194449C-6F4C-4194-BB39-1F8EA0E12CD0}" type="presOf" srcId="{9EE85EB4-A303-4D5E-9EF3-FF032386AEE5}" destId="{5E20AAAD-FED9-4486-ACD2-7CF996C4E848}" srcOrd="0" destOrd="0" presId="urn:microsoft.com/office/officeart/2005/8/layout/venn3"/>
    <dgm:cxn modelId="{3B29C842-07F1-44D1-85C5-31519F3F5C14}" srcId="{9993F2DB-26C5-445D-80A0-607F3CD55F46}" destId="{A216EB4B-1BC2-4060-8A7D-1F05DEC76CA5}" srcOrd="3" destOrd="0" parTransId="{DB909214-C00A-4329-B554-E31D5C73D14C}" sibTransId="{2EF47DB4-6E27-4E3B-B11A-61A7152EC160}"/>
    <dgm:cxn modelId="{97FEA2B9-5B96-4E64-A237-109029F7D236}" srcId="{9993F2DB-26C5-445D-80A0-607F3CD55F46}" destId="{9753F65E-20A4-4541-9CEF-4CE1EDAF9EF6}" srcOrd="4" destOrd="0" parTransId="{D8DBE4C3-62E7-4850-8FA9-82ED1F14875D}" sibTransId="{0938FAFC-4A6A-44A2-8481-B2A82612D527}"/>
    <dgm:cxn modelId="{2E7429AE-0BFB-4757-BBF0-3CA633F4A110}" type="presOf" srcId="{9753F65E-20A4-4541-9CEF-4CE1EDAF9EF6}" destId="{1246B6FE-7887-4F2F-BE53-7293AD820E78}" srcOrd="0" destOrd="0" presId="urn:microsoft.com/office/officeart/2005/8/layout/venn3"/>
    <dgm:cxn modelId="{F5123FE4-2BB6-47A4-833A-78F0F781F604}" srcId="{9993F2DB-26C5-445D-80A0-607F3CD55F46}" destId="{9EE85EB4-A303-4D5E-9EF3-FF032386AEE5}" srcOrd="2" destOrd="0" parTransId="{BB3425F7-569C-45A2-99E7-749E93051D72}" sibTransId="{03BA4A42-5432-4FC3-8737-6177670D43C7}"/>
    <dgm:cxn modelId="{FC067E23-D136-425C-8497-B0A7E45454F5}" srcId="{9993F2DB-26C5-445D-80A0-607F3CD55F46}" destId="{A8FDB35C-91E6-4760-8EBF-A23C6927F619}" srcOrd="1" destOrd="0" parTransId="{6079FF0A-A915-40CB-97CF-675580C01F12}" sibTransId="{15F599D6-EDE1-45FD-9D1F-A377ED051658}"/>
    <dgm:cxn modelId="{C0162CBD-82BA-487B-BF3B-8264C74C9C1C}" type="presOf" srcId="{CDD6847F-243E-440F-91B4-456DE9FB2737}" destId="{3059C14F-109A-4827-9284-0735D55553B4}" srcOrd="0" destOrd="0" presId="urn:microsoft.com/office/officeart/2005/8/layout/venn3"/>
    <dgm:cxn modelId="{F4D44B26-BCA1-4A9E-831E-676BF50D3D0A}" type="presOf" srcId="{A8FDB35C-91E6-4760-8EBF-A23C6927F619}" destId="{D6AB8079-B5B2-4F1B-BC7E-3614C8E5C7E1}" srcOrd="0" destOrd="0" presId="urn:microsoft.com/office/officeart/2005/8/layout/venn3"/>
    <dgm:cxn modelId="{ACFDBE83-81A2-4355-97D4-5F5D6BE3137C}" srcId="{9993F2DB-26C5-445D-80A0-607F3CD55F46}" destId="{CDD6847F-243E-440F-91B4-456DE9FB2737}" srcOrd="0" destOrd="0" parTransId="{AB2D77AB-3517-43CC-AB83-9EDE047078F3}" sibTransId="{B078125C-7931-4F62-A9AC-701AE8102965}"/>
    <dgm:cxn modelId="{676685F9-57A1-4269-9CBB-76440332B733}" type="presOf" srcId="{A216EB4B-1BC2-4060-8A7D-1F05DEC76CA5}" destId="{D3F3C589-66B9-4FB6-B9F8-04B8BF2D27ED}" srcOrd="0" destOrd="0" presId="urn:microsoft.com/office/officeart/2005/8/layout/venn3"/>
    <dgm:cxn modelId="{4423F6D3-E947-4B3C-8BE2-2BA95EA5D70B}" type="presParOf" srcId="{5ACACDCD-4D7B-4DD3-8A1E-D85AA472A54D}" destId="{3059C14F-109A-4827-9284-0735D55553B4}" srcOrd="0" destOrd="0" presId="urn:microsoft.com/office/officeart/2005/8/layout/venn3"/>
    <dgm:cxn modelId="{2F18D052-3496-4EA4-B503-146DE31377D4}" type="presParOf" srcId="{5ACACDCD-4D7B-4DD3-8A1E-D85AA472A54D}" destId="{A85A3525-92AB-421B-8C4E-9F8C215018A0}" srcOrd="1" destOrd="0" presId="urn:microsoft.com/office/officeart/2005/8/layout/venn3"/>
    <dgm:cxn modelId="{A06EB48E-BEE8-43DC-9E78-C97F6AD8AE5F}" type="presParOf" srcId="{5ACACDCD-4D7B-4DD3-8A1E-D85AA472A54D}" destId="{D6AB8079-B5B2-4F1B-BC7E-3614C8E5C7E1}" srcOrd="2" destOrd="0" presId="urn:microsoft.com/office/officeart/2005/8/layout/venn3"/>
    <dgm:cxn modelId="{3D447389-DDD8-49E0-B72F-31A90D74CAF6}" type="presParOf" srcId="{5ACACDCD-4D7B-4DD3-8A1E-D85AA472A54D}" destId="{6C67FEF0-2437-4954-9466-98C722D44C89}" srcOrd="3" destOrd="0" presId="urn:microsoft.com/office/officeart/2005/8/layout/venn3"/>
    <dgm:cxn modelId="{BB5745E0-E8C0-4114-901F-A422DB5E0AA0}" type="presParOf" srcId="{5ACACDCD-4D7B-4DD3-8A1E-D85AA472A54D}" destId="{5E20AAAD-FED9-4486-ACD2-7CF996C4E848}" srcOrd="4" destOrd="0" presId="urn:microsoft.com/office/officeart/2005/8/layout/venn3"/>
    <dgm:cxn modelId="{4CE26383-E295-4FEC-80C3-E5DE21EE2A3A}" type="presParOf" srcId="{5ACACDCD-4D7B-4DD3-8A1E-D85AA472A54D}" destId="{20FC5B7F-1D86-4EE3-8805-6D5BA79B07D3}" srcOrd="5" destOrd="0" presId="urn:microsoft.com/office/officeart/2005/8/layout/venn3"/>
    <dgm:cxn modelId="{3941CCFD-BEFE-4576-B4AA-8114ADD44F8F}" type="presParOf" srcId="{5ACACDCD-4D7B-4DD3-8A1E-D85AA472A54D}" destId="{D3F3C589-66B9-4FB6-B9F8-04B8BF2D27ED}" srcOrd="6" destOrd="0" presId="urn:microsoft.com/office/officeart/2005/8/layout/venn3"/>
    <dgm:cxn modelId="{738BA267-5027-4908-AE69-BEE4673B95D0}" type="presParOf" srcId="{5ACACDCD-4D7B-4DD3-8A1E-D85AA472A54D}" destId="{826C08F9-7E1F-4E6F-BADA-78FE11E9E363}" srcOrd="7" destOrd="0" presId="urn:microsoft.com/office/officeart/2005/8/layout/venn3"/>
    <dgm:cxn modelId="{07A820BD-383C-403B-9B38-29F6D8BC9901}" type="presParOf" srcId="{5ACACDCD-4D7B-4DD3-8A1E-D85AA472A54D}" destId="{1246B6FE-7887-4F2F-BE53-7293AD820E7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2EE0F8-78BC-4465-847E-4231BD545957}" type="doc">
      <dgm:prSet loTypeId="urn:microsoft.com/office/officeart/2005/8/layout/lProcess2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9F1C7AF5-319B-4385-906F-AC8F272AA235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015E151-986D-4F99-90F7-58F1A4313E84}" type="parTrans" cxnId="{BFDFAF3B-678F-48A4-BC96-4998A0A1E28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D716226-5743-4D50-9A2E-C3598F545FBF}" type="sibTrans" cxnId="{BFDFAF3B-678F-48A4-BC96-4998A0A1E28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31E325C-2A36-4811-A135-6A5D21564070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073A52B-7C94-48CD-9F91-EE4FC3F0FA6F}" type="parTrans" cxnId="{AD9F79A8-EBA7-45C0-8C33-705D55B1DBC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8BC900A-3678-40FA-858F-CDE0F1F8AA31}" type="sibTrans" cxnId="{AD9F79A8-EBA7-45C0-8C33-705D55B1DBC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0FBC28E-F80C-419A-89E2-F5BBA61236B1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D8FD0E2-300C-40F5-BEC4-890020291F2B}" type="parTrans" cxnId="{664B3258-10C3-42C9-9018-B1D17C6731F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4D5D17D-F61A-48AC-860A-D0E15C315E5A}" type="sibTrans" cxnId="{664B3258-10C3-42C9-9018-B1D17C6731F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EF3B963-CC83-4C3F-9AAB-45428C8B0906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162335B6-08EC-4766-B3FD-BC65C9F7763E}" type="parTrans" cxnId="{463C3515-38D6-4124-AA83-CFC0C8B210A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5DC11B3-59FD-4919-A9E5-DD954CF916B1}" type="sibTrans" cxnId="{463C3515-38D6-4124-AA83-CFC0C8B210A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372E7B8-E7E6-4A95-A659-8481D145366F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1D247A28-05D7-471B-BBCA-E3C57737A688}" type="parTrans" cxnId="{61562CF2-2953-49AE-B303-3E286C035EE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32232D0-F0D1-45A7-BFCA-65F140EF9659}" type="sibTrans" cxnId="{61562CF2-2953-49AE-B303-3E286C035EE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CAB9ED4-3E29-4F5A-AF84-0CF60AAB683B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F7E2DA9-143D-494C-8E22-79AFF37CF859}" type="parTrans" cxnId="{F5B713DC-7AFC-4352-9243-69D532B83F41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7FDDEC9-6014-45D4-A78F-D643BC84B62D}" type="sibTrans" cxnId="{F5B713DC-7AFC-4352-9243-69D532B83F41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114B15E-5449-4B2F-BCA7-2A6818481533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7662692-3620-436D-8B03-256AB731DE21}" type="parTrans" cxnId="{AA170706-7C80-4A37-B05E-B46B476AFFA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BF8578F-5BC3-4CA7-8A4A-E42ECB49C372}" type="sibTrans" cxnId="{AA170706-7C80-4A37-B05E-B46B476AFFA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86E1F17-7EB0-4D6F-80EF-53D760981EA9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1C78200-476D-4A53-9B8A-7B53F07E4C09}" type="parTrans" cxnId="{B465A0D4-9C50-404E-8BB7-9FD88CEF337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E0E0257-ACBB-489E-A015-106B2DC3A89F}" type="sibTrans" cxnId="{B465A0D4-9C50-404E-8BB7-9FD88CEF337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4E2F5C4-496F-4D43-9A5D-779BED333F9B}" type="pres">
      <dgm:prSet presAssocID="{C22EE0F8-78BC-4465-847E-4231BD54595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CE7051-2836-492D-AFF7-F514FCF9B045}" type="pres">
      <dgm:prSet presAssocID="{9F1C7AF5-319B-4385-906F-AC8F272AA235}" presName="compNode" presStyleCnt="0"/>
      <dgm:spPr/>
    </dgm:pt>
    <dgm:pt modelId="{F0B4D60E-A471-4CF5-B1AD-3F351F08EF84}" type="pres">
      <dgm:prSet presAssocID="{9F1C7AF5-319B-4385-906F-AC8F272AA235}" presName="aNode" presStyleLbl="bgShp" presStyleIdx="0" presStyleCnt="2"/>
      <dgm:spPr/>
      <dgm:t>
        <a:bodyPr/>
        <a:lstStyle/>
        <a:p>
          <a:endParaRPr lang="en-US"/>
        </a:p>
      </dgm:t>
    </dgm:pt>
    <dgm:pt modelId="{4B8EEF08-AD12-40DB-9442-E3E61E73588D}" type="pres">
      <dgm:prSet presAssocID="{9F1C7AF5-319B-4385-906F-AC8F272AA235}" presName="textNode" presStyleLbl="bgShp" presStyleIdx="0" presStyleCnt="2"/>
      <dgm:spPr/>
      <dgm:t>
        <a:bodyPr/>
        <a:lstStyle/>
        <a:p>
          <a:endParaRPr lang="en-US"/>
        </a:p>
      </dgm:t>
    </dgm:pt>
    <dgm:pt modelId="{BFE7AA91-CF4B-4824-BABC-ECEC1987A565}" type="pres">
      <dgm:prSet presAssocID="{9F1C7AF5-319B-4385-906F-AC8F272AA235}" presName="compChildNode" presStyleCnt="0"/>
      <dgm:spPr/>
    </dgm:pt>
    <dgm:pt modelId="{15595595-88C1-4374-BF47-9DDF36DB9EC6}" type="pres">
      <dgm:prSet presAssocID="{9F1C7AF5-319B-4385-906F-AC8F272AA235}" presName="theInnerList" presStyleCnt="0"/>
      <dgm:spPr/>
    </dgm:pt>
    <dgm:pt modelId="{6071AEBE-10C3-4934-8007-F0C752720F79}" type="pres">
      <dgm:prSet presAssocID="{F31E325C-2A36-4811-A135-6A5D2156407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000B5-3C90-4BDE-A6F0-763631FE00A6}" type="pres">
      <dgm:prSet presAssocID="{F31E325C-2A36-4811-A135-6A5D21564070}" presName="aSpace2" presStyleCnt="0"/>
      <dgm:spPr/>
    </dgm:pt>
    <dgm:pt modelId="{9740ACAA-DF6E-4115-88B6-4349423AC128}" type="pres">
      <dgm:prSet presAssocID="{E0FBC28E-F80C-419A-89E2-F5BBA61236B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9AEAA-E8E6-48A6-8818-5B16E70B1EA7}" type="pres">
      <dgm:prSet presAssocID="{9F1C7AF5-319B-4385-906F-AC8F272AA235}" presName="aSpace" presStyleCnt="0"/>
      <dgm:spPr/>
    </dgm:pt>
    <dgm:pt modelId="{4E1C03D9-B294-4E6B-9F88-80FA163A5707}" type="pres">
      <dgm:prSet presAssocID="{EEF3B963-CC83-4C3F-9AAB-45428C8B0906}" presName="compNode" presStyleCnt="0"/>
      <dgm:spPr/>
    </dgm:pt>
    <dgm:pt modelId="{0C5B46BE-3B97-49C0-A644-16B7A8F1F416}" type="pres">
      <dgm:prSet presAssocID="{EEF3B963-CC83-4C3F-9AAB-45428C8B0906}" presName="aNode" presStyleLbl="bgShp" presStyleIdx="1" presStyleCnt="2"/>
      <dgm:spPr/>
      <dgm:t>
        <a:bodyPr/>
        <a:lstStyle/>
        <a:p>
          <a:endParaRPr lang="en-US"/>
        </a:p>
      </dgm:t>
    </dgm:pt>
    <dgm:pt modelId="{AA364645-C8F9-4CFD-8BA3-BF793D6E60CA}" type="pres">
      <dgm:prSet presAssocID="{EEF3B963-CC83-4C3F-9AAB-45428C8B0906}" presName="textNode" presStyleLbl="bgShp" presStyleIdx="1" presStyleCnt="2"/>
      <dgm:spPr/>
      <dgm:t>
        <a:bodyPr/>
        <a:lstStyle/>
        <a:p>
          <a:endParaRPr lang="en-US"/>
        </a:p>
      </dgm:t>
    </dgm:pt>
    <dgm:pt modelId="{136B7A22-4FBD-4F51-8D23-0166ECE12F0B}" type="pres">
      <dgm:prSet presAssocID="{EEF3B963-CC83-4C3F-9AAB-45428C8B0906}" presName="compChildNode" presStyleCnt="0"/>
      <dgm:spPr/>
    </dgm:pt>
    <dgm:pt modelId="{8F611BE4-E512-4445-903C-9CD781F1C3F4}" type="pres">
      <dgm:prSet presAssocID="{EEF3B963-CC83-4C3F-9AAB-45428C8B0906}" presName="theInnerList" presStyleCnt="0"/>
      <dgm:spPr/>
    </dgm:pt>
    <dgm:pt modelId="{5A4E5682-1533-4E60-9D07-F4798EB9FE96}" type="pres">
      <dgm:prSet presAssocID="{C372E7B8-E7E6-4A95-A659-8481D145366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0DD52-A624-40D1-8C6C-18D56D179C07}" type="pres">
      <dgm:prSet presAssocID="{C372E7B8-E7E6-4A95-A659-8481D145366F}" presName="aSpace2" presStyleCnt="0"/>
      <dgm:spPr/>
    </dgm:pt>
    <dgm:pt modelId="{E3D14F43-A1EA-4E3F-BD37-4AC8AD60A55E}" type="pres">
      <dgm:prSet presAssocID="{DCAB9ED4-3E29-4F5A-AF84-0CF60AAB683B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47362-D8B0-48C4-BE64-8CE5AE491A39}" type="pres">
      <dgm:prSet presAssocID="{DCAB9ED4-3E29-4F5A-AF84-0CF60AAB683B}" presName="aSpace2" presStyleCnt="0"/>
      <dgm:spPr/>
    </dgm:pt>
    <dgm:pt modelId="{648CA077-780A-408F-9D63-8E51FF3EFF23}" type="pres">
      <dgm:prSet presAssocID="{D114B15E-5449-4B2F-BCA7-2A681848153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9D182-D925-46D5-8020-5ABD00BCE7EB}" type="pres">
      <dgm:prSet presAssocID="{D114B15E-5449-4B2F-BCA7-2A6818481533}" presName="aSpace2" presStyleCnt="0"/>
      <dgm:spPr/>
    </dgm:pt>
    <dgm:pt modelId="{98BB1DCC-BBF3-4496-A8E9-46147FCB4031}" type="pres">
      <dgm:prSet presAssocID="{986E1F17-7EB0-4D6F-80EF-53D760981EA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E992D8-7D0B-4211-993C-7AD4BF74C41F}" type="presOf" srcId="{F31E325C-2A36-4811-A135-6A5D21564070}" destId="{6071AEBE-10C3-4934-8007-F0C752720F79}" srcOrd="0" destOrd="0" presId="urn:microsoft.com/office/officeart/2005/8/layout/lProcess2"/>
    <dgm:cxn modelId="{973E86FC-43AD-408A-824C-D2749A67CC15}" type="presOf" srcId="{DCAB9ED4-3E29-4F5A-AF84-0CF60AAB683B}" destId="{E3D14F43-A1EA-4E3F-BD37-4AC8AD60A55E}" srcOrd="0" destOrd="0" presId="urn:microsoft.com/office/officeart/2005/8/layout/lProcess2"/>
    <dgm:cxn modelId="{EC879C27-FAE2-4B6D-8A11-6E6F2EE1B554}" type="presOf" srcId="{C372E7B8-E7E6-4A95-A659-8481D145366F}" destId="{5A4E5682-1533-4E60-9D07-F4798EB9FE96}" srcOrd="0" destOrd="0" presId="urn:microsoft.com/office/officeart/2005/8/layout/lProcess2"/>
    <dgm:cxn modelId="{CAB89472-380A-4356-B9C8-032A1338D596}" type="presOf" srcId="{C22EE0F8-78BC-4465-847E-4231BD545957}" destId="{34E2F5C4-496F-4D43-9A5D-779BED333F9B}" srcOrd="0" destOrd="0" presId="urn:microsoft.com/office/officeart/2005/8/layout/lProcess2"/>
    <dgm:cxn modelId="{AA170706-7C80-4A37-B05E-B46B476AFFAB}" srcId="{EEF3B963-CC83-4C3F-9AAB-45428C8B0906}" destId="{D114B15E-5449-4B2F-BCA7-2A6818481533}" srcOrd="2" destOrd="0" parTransId="{F7662692-3620-436D-8B03-256AB731DE21}" sibTransId="{BBF8578F-5BC3-4CA7-8A4A-E42ECB49C372}"/>
    <dgm:cxn modelId="{E900FDC2-D820-417A-9674-44B690A3701E}" type="presOf" srcId="{EEF3B963-CC83-4C3F-9AAB-45428C8B0906}" destId="{0C5B46BE-3B97-49C0-A644-16B7A8F1F416}" srcOrd="0" destOrd="0" presId="urn:microsoft.com/office/officeart/2005/8/layout/lProcess2"/>
    <dgm:cxn modelId="{B465A0D4-9C50-404E-8BB7-9FD88CEF3370}" srcId="{EEF3B963-CC83-4C3F-9AAB-45428C8B0906}" destId="{986E1F17-7EB0-4D6F-80EF-53D760981EA9}" srcOrd="3" destOrd="0" parTransId="{F1C78200-476D-4A53-9B8A-7B53F07E4C09}" sibTransId="{AE0E0257-ACBB-489E-A015-106B2DC3A89F}"/>
    <dgm:cxn modelId="{6C91249F-2AE3-401A-B483-4F54926908E4}" type="presOf" srcId="{D114B15E-5449-4B2F-BCA7-2A6818481533}" destId="{648CA077-780A-408F-9D63-8E51FF3EFF23}" srcOrd="0" destOrd="0" presId="urn:microsoft.com/office/officeart/2005/8/layout/lProcess2"/>
    <dgm:cxn modelId="{BFDFAF3B-678F-48A4-BC96-4998A0A1E287}" srcId="{C22EE0F8-78BC-4465-847E-4231BD545957}" destId="{9F1C7AF5-319B-4385-906F-AC8F272AA235}" srcOrd="0" destOrd="0" parTransId="{7015E151-986D-4F99-90F7-58F1A4313E84}" sibTransId="{3D716226-5743-4D50-9A2E-C3598F545FBF}"/>
    <dgm:cxn modelId="{61562CF2-2953-49AE-B303-3E286C035EE4}" srcId="{EEF3B963-CC83-4C3F-9AAB-45428C8B0906}" destId="{C372E7B8-E7E6-4A95-A659-8481D145366F}" srcOrd="0" destOrd="0" parTransId="{1D247A28-05D7-471B-BBCA-E3C57737A688}" sibTransId="{732232D0-F0D1-45A7-BFCA-65F140EF9659}"/>
    <dgm:cxn modelId="{463C3515-38D6-4124-AA83-CFC0C8B210AD}" srcId="{C22EE0F8-78BC-4465-847E-4231BD545957}" destId="{EEF3B963-CC83-4C3F-9AAB-45428C8B0906}" srcOrd="1" destOrd="0" parTransId="{162335B6-08EC-4766-B3FD-BC65C9F7763E}" sibTransId="{65DC11B3-59FD-4919-A9E5-DD954CF916B1}"/>
    <dgm:cxn modelId="{BC141D86-B262-4345-AB52-5D6056D6A367}" type="presOf" srcId="{986E1F17-7EB0-4D6F-80EF-53D760981EA9}" destId="{98BB1DCC-BBF3-4496-A8E9-46147FCB4031}" srcOrd="0" destOrd="0" presId="urn:microsoft.com/office/officeart/2005/8/layout/lProcess2"/>
    <dgm:cxn modelId="{F5B713DC-7AFC-4352-9243-69D532B83F41}" srcId="{EEF3B963-CC83-4C3F-9AAB-45428C8B0906}" destId="{DCAB9ED4-3E29-4F5A-AF84-0CF60AAB683B}" srcOrd="1" destOrd="0" parTransId="{0F7E2DA9-143D-494C-8E22-79AFF37CF859}" sibTransId="{A7FDDEC9-6014-45D4-A78F-D643BC84B62D}"/>
    <dgm:cxn modelId="{664B3258-10C3-42C9-9018-B1D17C6731F7}" srcId="{9F1C7AF5-319B-4385-906F-AC8F272AA235}" destId="{E0FBC28E-F80C-419A-89E2-F5BBA61236B1}" srcOrd="1" destOrd="0" parTransId="{BD8FD0E2-300C-40F5-BEC4-890020291F2B}" sibTransId="{14D5D17D-F61A-48AC-860A-D0E15C315E5A}"/>
    <dgm:cxn modelId="{A5847A7A-D349-4739-9AD0-37E26AD80CF6}" type="presOf" srcId="{9F1C7AF5-319B-4385-906F-AC8F272AA235}" destId="{4B8EEF08-AD12-40DB-9442-E3E61E73588D}" srcOrd="1" destOrd="0" presId="urn:microsoft.com/office/officeart/2005/8/layout/lProcess2"/>
    <dgm:cxn modelId="{3E88D3C2-D4DA-4BC0-9DE0-E57E9809B4B5}" type="presOf" srcId="{EEF3B963-CC83-4C3F-9AAB-45428C8B0906}" destId="{AA364645-C8F9-4CFD-8BA3-BF793D6E60CA}" srcOrd="1" destOrd="0" presId="urn:microsoft.com/office/officeart/2005/8/layout/lProcess2"/>
    <dgm:cxn modelId="{9B3D15D6-12DD-4502-B699-639A7E2FB171}" type="presOf" srcId="{E0FBC28E-F80C-419A-89E2-F5BBA61236B1}" destId="{9740ACAA-DF6E-4115-88B6-4349423AC128}" srcOrd="0" destOrd="0" presId="urn:microsoft.com/office/officeart/2005/8/layout/lProcess2"/>
    <dgm:cxn modelId="{AD9F79A8-EBA7-45C0-8C33-705D55B1DBC0}" srcId="{9F1C7AF5-319B-4385-906F-AC8F272AA235}" destId="{F31E325C-2A36-4811-A135-6A5D21564070}" srcOrd="0" destOrd="0" parTransId="{A073A52B-7C94-48CD-9F91-EE4FC3F0FA6F}" sibTransId="{58BC900A-3678-40FA-858F-CDE0F1F8AA31}"/>
    <dgm:cxn modelId="{47547375-60F7-4399-B75F-CC3457B0FBC2}" type="presOf" srcId="{9F1C7AF5-319B-4385-906F-AC8F272AA235}" destId="{F0B4D60E-A471-4CF5-B1AD-3F351F08EF84}" srcOrd="0" destOrd="0" presId="urn:microsoft.com/office/officeart/2005/8/layout/lProcess2"/>
    <dgm:cxn modelId="{D492BC1A-6236-4CD0-A594-1B8C3242BE5F}" type="presParOf" srcId="{34E2F5C4-496F-4D43-9A5D-779BED333F9B}" destId="{8BCE7051-2836-492D-AFF7-F514FCF9B045}" srcOrd="0" destOrd="0" presId="urn:microsoft.com/office/officeart/2005/8/layout/lProcess2"/>
    <dgm:cxn modelId="{D55AC305-F06A-487B-B551-F240334888D4}" type="presParOf" srcId="{8BCE7051-2836-492D-AFF7-F514FCF9B045}" destId="{F0B4D60E-A471-4CF5-B1AD-3F351F08EF84}" srcOrd="0" destOrd="0" presId="urn:microsoft.com/office/officeart/2005/8/layout/lProcess2"/>
    <dgm:cxn modelId="{33832A9D-920A-4791-A33A-0EB396DBDD98}" type="presParOf" srcId="{8BCE7051-2836-492D-AFF7-F514FCF9B045}" destId="{4B8EEF08-AD12-40DB-9442-E3E61E73588D}" srcOrd="1" destOrd="0" presId="urn:microsoft.com/office/officeart/2005/8/layout/lProcess2"/>
    <dgm:cxn modelId="{663B898A-63E0-4853-8D8A-42CEB9F97AE4}" type="presParOf" srcId="{8BCE7051-2836-492D-AFF7-F514FCF9B045}" destId="{BFE7AA91-CF4B-4824-BABC-ECEC1987A565}" srcOrd="2" destOrd="0" presId="urn:microsoft.com/office/officeart/2005/8/layout/lProcess2"/>
    <dgm:cxn modelId="{72208A00-271F-4F50-BB87-4D17FC26F213}" type="presParOf" srcId="{BFE7AA91-CF4B-4824-BABC-ECEC1987A565}" destId="{15595595-88C1-4374-BF47-9DDF36DB9EC6}" srcOrd="0" destOrd="0" presId="urn:microsoft.com/office/officeart/2005/8/layout/lProcess2"/>
    <dgm:cxn modelId="{EA79A20E-FB55-4F9E-B911-CCF95B6C1039}" type="presParOf" srcId="{15595595-88C1-4374-BF47-9DDF36DB9EC6}" destId="{6071AEBE-10C3-4934-8007-F0C752720F79}" srcOrd="0" destOrd="0" presId="urn:microsoft.com/office/officeart/2005/8/layout/lProcess2"/>
    <dgm:cxn modelId="{EEA97E53-0ADE-4DA7-8CEE-AFD2395D8E2A}" type="presParOf" srcId="{15595595-88C1-4374-BF47-9DDF36DB9EC6}" destId="{CE8000B5-3C90-4BDE-A6F0-763631FE00A6}" srcOrd="1" destOrd="0" presId="urn:microsoft.com/office/officeart/2005/8/layout/lProcess2"/>
    <dgm:cxn modelId="{6FD6E59D-DF23-430E-8972-43F42E217E58}" type="presParOf" srcId="{15595595-88C1-4374-BF47-9DDF36DB9EC6}" destId="{9740ACAA-DF6E-4115-88B6-4349423AC128}" srcOrd="2" destOrd="0" presId="urn:microsoft.com/office/officeart/2005/8/layout/lProcess2"/>
    <dgm:cxn modelId="{96B1D043-8963-4FE4-9154-12D119BEDDE5}" type="presParOf" srcId="{34E2F5C4-496F-4D43-9A5D-779BED333F9B}" destId="{89B9AEAA-E8E6-48A6-8818-5B16E70B1EA7}" srcOrd="1" destOrd="0" presId="urn:microsoft.com/office/officeart/2005/8/layout/lProcess2"/>
    <dgm:cxn modelId="{06764B9D-8972-4439-A2A2-210A11679620}" type="presParOf" srcId="{34E2F5C4-496F-4D43-9A5D-779BED333F9B}" destId="{4E1C03D9-B294-4E6B-9F88-80FA163A5707}" srcOrd="2" destOrd="0" presId="urn:microsoft.com/office/officeart/2005/8/layout/lProcess2"/>
    <dgm:cxn modelId="{ED9012E3-3A9D-4469-AA40-2953FC3DC504}" type="presParOf" srcId="{4E1C03D9-B294-4E6B-9F88-80FA163A5707}" destId="{0C5B46BE-3B97-49C0-A644-16B7A8F1F416}" srcOrd="0" destOrd="0" presId="urn:microsoft.com/office/officeart/2005/8/layout/lProcess2"/>
    <dgm:cxn modelId="{73FF0D78-EE73-422C-A5B4-A8AD2044CE05}" type="presParOf" srcId="{4E1C03D9-B294-4E6B-9F88-80FA163A5707}" destId="{AA364645-C8F9-4CFD-8BA3-BF793D6E60CA}" srcOrd="1" destOrd="0" presId="urn:microsoft.com/office/officeart/2005/8/layout/lProcess2"/>
    <dgm:cxn modelId="{198172B4-AFE5-4593-BBA6-A2891E0D9990}" type="presParOf" srcId="{4E1C03D9-B294-4E6B-9F88-80FA163A5707}" destId="{136B7A22-4FBD-4F51-8D23-0166ECE12F0B}" srcOrd="2" destOrd="0" presId="urn:microsoft.com/office/officeart/2005/8/layout/lProcess2"/>
    <dgm:cxn modelId="{DBB228BC-9048-4274-A1A2-0112144C8DE5}" type="presParOf" srcId="{136B7A22-4FBD-4F51-8D23-0166ECE12F0B}" destId="{8F611BE4-E512-4445-903C-9CD781F1C3F4}" srcOrd="0" destOrd="0" presId="urn:microsoft.com/office/officeart/2005/8/layout/lProcess2"/>
    <dgm:cxn modelId="{9F90C08A-CC98-4E6A-9482-EAF907ADEF1A}" type="presParOf" srcId="{8F611BE4-E512-4445-903C-9CD781F1C3F4}" destId="{5A4E5682-1533-4E60-9D07-F4798EB9FE96}" srcOrd="0" destOrd="0" presId="urn:microsoft.com/office/officeart/2005/8/layout/lProcess2"/>
    <dgm:cxn modelId="{AF96A2F3-C9A5-47E8-8099-36A761AABCD7}" type="presParOf" srcId="{8F611BE4-E512-4445-903C-9CD781F1C3F4}" destId="{A1C0DD52-A624-40D1-8C6C-18D56D179C07}" srcOrd="1" destOrd="0" presId="urn:microsoft.com/office/officeart/2005/8/layout/lProcess2"/>
    <dgm:cxn modelId="{A783F828-FF3E-40E9-A02D-B7C60D9BC0F8}" type="presParOf" srcId="{8F611BE4-E512-4445-903C-9CD781F1C3F4}" destId="{E3D14F43-A1EA-4E3F-BD37-4AC8AD60A55E}" srcOrd="2" destOrd="0" presId="urn:microsoft.com/office/officeart/2005/8/layout/lProcess2"/>
    <dgm:cxn modelId="{A29FB8BF-7542-482D-8F12-70C5294FC07F}" type="presParOf" srcId="{8F611BE4-E512-4445-903C-9CD781F1C3F4}" destId="{3DC47362-D8B0-48C4-BE64-8CE5AE491A39}" srcOrd="3" destOrd="0" presId="urn:microsoft.com/office/officeart/2005/8/layout/lProcess2"/>
    <dgm:cxn modelId="{130D94A4-A5E3-4D44-8F6A-C3314B2226CE}" type="presParOf" srcId="{8F611BE4-E512-4445-903C-9CD781F1C3F4}" destId="{648CA077-780A-408F-9D63-8E51FF3EFF23}" srcOrd="4" destOrd="0" presId="urn:microsoft.com/office/officeart/2005/8/layout/lProcess2"/>
    <dgm:cxn modelId="{8F8F6E59-8E98-4DA4-AA7A-0632300F164A}" type="presParOf" srcId="{8F611BE4-E512-4445-903C-9CD781F1C3F4}" destId="{6019D182-D925-46D5-8020-5ABD00BCE7EB}" srcOrd="5" destOrd="0" presId="urn:microsoft.com/office/officeart/2005/8/layout/lProcess2"/>
    <dgm:cxn modelId="{BB3B59E6-A209-4BE5-B26F-1B4A987F4315}" type="presParOf" srcId="{8F611BE4-E512-4445-903C-9CD781F1C3F4}" destId="{98BB1DCC-BBF3-4496-A8E9-46147FCB403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42D47A-9FA4-4A0B-9307-11D1A94EDC3E}" type="doc">
      <dgm:prSet loTypeId="urn:microsoft.com/office/officeart/2005/8/layout/hierarchy3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D43D8A7-620A-4330-B672-5E58A7E9BECE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0EDDBDC-3D75-4EF7-843F-01E1CFF6F85C}" type="parTrans" cxnId="{D4745D23-FEA5-4301-BE87-F9E707D1F3A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639AA2-2F77-46D6-8A83-49C74ABBDA4E}" type="sibTrans" cxnId="{D4745D23-FEA5-4301-BE87-F9E707D1F3A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9F99374-3B2F-43EE-B913-CD37781731F0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10E3259-82DD-47E6-A22D-14AD2769F117}" type="parTrans" cxnId="{85D490F8-F01C-4647-95D9-087487A18CF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DFAEE1A-B10B-4548-BD16-A1D9B7D0078C}" type="sibTrans" cxnId="{85D490F8-F01C-4647-95D9-087487A18CF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A4D04A1-D005-40C2-9620-FD28259F6B9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34C296F8-0436-4880-AD16-E0B61CF4C860}" type="parTrans" cxnId="{824D8984-F11C-4008-A405-1211163B4A5A}">
      <dgm:prSet/>
      <dgm:spPr/>
      <dgm:t>
        <a:bodyPr/>
        <a:lstStyle/>
        <a:p>
          <a:endParaRPr lang="en-US"/>
        </a:p>
      </dgm:t>
    </dgm:pt>
    <dgm:pt modelId="{A769A492-C85B-4B6E-88C9-96419EE70E22}" type="sibTrans" cxnId="{824D8984-F11C-4008-A405-1211163B4A5A}">
      <dgm:prSet/>
      <dgm:spPr/>
      <dgm:t>
        <a:bodyPr/>
        <a:lstStyle/>
        <a:p>
          <a:endParaRPr lang="en-US"/>
        </a:p>
      </dgm:t>
    </dgm:pt>
    <dgm:pt modelId="{9B1CEBAE-A5A4-4EDD-BBF3-A37E5870797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06DA3882-D3ED-4CD3-8B3B-F46FFA7EA4D4}" type="parTrans" cxnId="{3B298AE8-63A9-48D7-8D79-20195D049C2C}">
      <dgm:prSet/>
      <dgm:spPr/>
      <dgm:t>
        <a:bodyPr/>
        <a:lstStyle/>
        <a:p>
          <a:endParaRPr lang="en-US"/>
        </a:p>
      </dgm:t>
    </dgm:pt>
    <dgm:pt modelId="{6187853F-2F64-4C4E-82AF-FBF35C863F50}" type="sibTrans" cxnId="{3B298AE8-63A9-48D7-8D79-20195D049C2C}">
      <dgm:prSet/>
      <dgm:spPr/>
      <dgm:t>
        <a:bodyPr/>
        <a:lstStyle/>
        <a:p>
          <a:endParaRPr lang="en-US"/>
        </a:p>
      </dgm:t>
    </dgm:pt>
    <dgm:pt modelId="{CB68A7B5-6006-42A6-855E-934C9A828410}" type="pres">
      <dgm:prSet presAssocID="{FE42D47A-9FA4-4A0B-9307-11D1A94EDC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3B26D9-5033-49F5-94CC-CDAD213ACC01}" type="pres">
      <dgm:prSet presAssocID="{9D43D8A7-620A-4330-B672-5E58A7E9BECE}" presName="root" presStyleCnt="0"/>
      <dgm:spPr/>
    </dgm:pt>
    <dgm:pt modelId="{4E6CD0CD-A342-4944-9329-A4AA813C67E5}" type="pres">
      <dgm:prSet presAssocID="{9D43D8A7-620A-4330-B672-5E58A7E9BECE}" presName="rootComposite" presStyleCnt="0"/>
      <dgm:spPr/>
    </dgm:pt>
    <dgm:pt modelId="{4AC5D32B-4A53-4B86-BD7E-555A14B6ABA4}" type="pres">
      <dgm:prSet presAssocID="{9D43D8A7-620A-4330-B672-5E58A7E9BECE}" presName="rootText" presStyleLbl="node1" presStyleIdx="0" presStyleCnt="2" custScaleX="75463" custScaleY="56399"/>
      <dgm:spPr/>
      <dgm:t>
        <a:bodyPr/>
        <a:lstStyle/>
        <a:p>
          <a:endParaRPr lang="en-US"/>
        </a:p>
      </dgm:t>
    </dgm:pt>
    <dgm:pt modelId="{2BDA31A5-66EC-496F-B242-F200C64E9A73}" type="pres">
      <dgm:prSet presAssocID="{9D43D8A7-620A-4330-B672-5E58A7E9BECE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DB5D8B-ECEF-4174-800A-DEF4DC4D7200}" type="pres">
      <dgm:prSet presAssocID="{9D43D8A7-620A-4330-B672-5E58A7E9BECE}" presName="childShape" presStyleCnt="0"/>
      <dgm:spPr/>
    </dgm:pt>
    <dgm:pt modelId="{CDB4D88A-E0B8-4E10-8E31-943FBBCB4356}" type="pres">
      <dgm:prSet presAssocID="{34C296F8-0436-4880-AD16-E0B61CF4C860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CA3F4A5-CE8E-49F3-87A2-2FD7462569EE}" type="pres">
      <dgm:prSet presAssocID="{5A4D04A1-D005-40C2-9620-FD28259F6B99}" presName="childText" presStyleLbl="bgAcc1" presStyleIdx="0" presStyleCnt="2" custScaleX="110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7F0BF-0792-44AB-B96A-DEAFA013FA2E}" type="pres">
      <dgm:prSet presAssocID="{B9F99374-3B2F-43EE-B913-CD37781731F0}" presName="root" presStyleCnt="0"/>
      <dgm:spPr/>
    </dgm:pt>
    <dgm:pt modelId="{358AD8A0-7B07-4166-B507-5DDA11B17FFF}" type="pres">
      <dgm:prSet presAssocID="{B9F99374-3B2F-43EE-B913-CD37781731F0}" presName="rootComposite" presStyleCnt="0"/>
      <dgm:spPr/>
    </dgm:pt>
    <dgm:pt modelId="{DF371332-F133-416B-8285-230E0373A673}" type="pres">
      <dgm:prSet presAssocID="{B9F99374-3B2F-43EE-B913-CD37781731F0}" presName="rootText" presStyleLbl="node1" presStyleIdx="1" presStyleCnt="2" custScaleX="75463" custScaleY="56399"/>
      <dgm:spPr/>
      <dgm:t>
        <a:bodyPr/>
        <a:lstStyle/>
        <a:p>
          <a:endParaRPr lang="en-US"/>
        </a:p>
      </dgm:t>
    </dgm:pt>
    <dgm:pt modelId="{0C294003-DCF3-42F9-B9E6-1CE756268E4A}" type="pres">
      <dgm:prSet presAssocID="{B9F99374-3B2F-43EE-B913-CD37781731F0}" presName="rootConnector" presStyleLbl="node1" presStyleIdx="1" presStyleCnt="2"/>
      <dgm:spPr/>
      <dgm:t>
        <a:bodyPr/>
        <a:lstStyle/>
        <a:p>
          <a:endParaRPr lang="en-US"/>
        </a:p>
      </dgm:t>
    </dgm:pt>
    <dgm:pt modelId="{8FCA3DEA-69D6-437B-8BFB-C59B5E172C2E}" type="pres">
      <dgm:prSet presAssocID="{B9F99374-3B2F-43EE-B913-CD37781731F0}" presName="childShape" presStyleCnt="0"/>
      <dgm:spPr/>
    </dgm:pt>
    <dgm:pt modelId="{FBB94E6F-640E-415C-AF74-B6708524438A}" type="pres">
      <dgm:prSet presAssocID="{06DA3882-D3ED-4CD3-8B3B-F46FFA7EA4D4}" presName="Name13" presStyleLbl="parChTrans1D2" presStyleIdx="1" presStyleCnt="2"/>
      <dgm:spPr/>
      <dgm:t>
        <a:bodyPr/>
        <a:lstStyle/>
        <a:p>
          <a:endParaRPr lang="en-US"/>
        </a:p>
      </dgm:t>
    </dgm:pt>
    <dgm:pt modelId="{A8F360B1-744C-46C1-B3E5-36A99DD0F7D3}" type="pres">
      <dgm:prSet presAssocID="{9B1CEBAE-A5A4-4EDD-BBF3-A37E58707971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D490F8-F01C-4647-95D9-087487A18CF0}" srcId="{FE42D47A-9FA4-4A0B-9307-11D1A94EDC3E}" destId="{B9F99374-3B2F-43EE-B913-CD37781731F0}" srcOrd="1" destOrd="0" parTransId="{010E3259-82DD-47E6-A22D-14AD2769F117}" sibTransId="{EDFAEE1A-B10B-4548-BD16-A1D9B7D0078C}"/>
    <dgm:cxn modelId="{B148B24B-8C57-4A0C-8C1E-D315431AAA8D}" type="presOf" srcId="{9D43D8A7-620A-4330-B672-5E58A7E9BECE}" destId="{2BDA31A5-66EC-496F-B242-F200C64E9A73}" srcOrd="1" destOrd="0" presId="urn:microsoft.com/office/officeart/2005/8/layout/hierarchy3"/>
    <dgm:cxn modelId="{B3C24678-DE2D-43D3-8055-7B299CDCDC44}" type="presOf" srcId="{9B1CEBAE-A5A4-4EDD-BBF3-A37E58707971}" destId="{A8F360B1-744C-46C1-B3E5-36A99DD0F7D3}" srcOrd="0" destOrd="0" presId="urn:microsoft.com/office/officeart/2005/8/layout/hierarchy3"/>
    <dgm:cxn modelId="{C54EA6EE-75A3-4E43-AE65-B931FB5D2715}" type="presOf" srcId="{5A4D04A1-D005-40C2-9620-FD28259F6B99}" destId="{8CA3F4A5-CE8E-49F3-87A2-2FD7462569EE}" srcOrd="0" destOrd="0" presId="urn:microsoft.com/office/officeart/2005/8/layout/hierarchy3"/>
    <dgm:cxn modelId="{A0C6776E-8907-4E13-AA1D-962CF631DCB6}" type="presOf" srcId="{B9F99374-3B2F-43EE-B913-CD37781731F0}" destId="{0C294003-DCF3-42F9-B9E6-1CE756268E4A}" srcOrd="1" destOrd="0" presId="urn:microsoft.com/office/officeart/2005/8/layout/hierarchy3"/>
    <dgm:cxn modelId="{824D8984-F11C-4008-A405-1211163B4A5A}" srcId="{9D43D8A7-620A-4330-B672-5E58A7E9BECE}" destId="{5A4D04A1-D005-40C2-9620-FD28259F6B99}" srcOrd="0" destOrd="0" parTransId="{34C296F8-0436-4880-AD16-E0B61CF4C860}" sibTransId="{A769A492-C85B-4B6E-88C9-96419EE70E22}"/>
    <dgm:cxn modelId="{25490F6B-3F70-49DC-94AE-37D6D86D9A13}" type="presOf" srcId="{FE42D47A-9FA4-4A0B-9307-11D1A94EDC3E}" destId="{CB68A7B5-6006-42A6-855E-934C9A828410}" srcOrd="0" destOrd="0" presId="urn:microsoft.com/office/officeart/2005/8/layout/hierarchy3"/>
    <dgm:cxn modelId="{AB75E40A-2D5C-4BFA-B447-01097A9F4C8D}" type="presOf" srcId="{B9F99374-3B2F-43EE-B913-CD37781731F0}" destId="{DF371332-F133-416B-8285-230E0373A673}" srcOrd="0" destOrd="0" presId="urn:microsoft.com/office/officeart/2005/8/layout/hierarchy3"/>
    <dgm:cxn modelId="{66A5D892-C901-4E9A-B401-B16628EDD158}" type="presOf" srcId="{34C296F8-0436-4880-AD16-E0B61CF4C860}" destId="{CDB4D88A-E0B8-4E10-8E31-943FBBCB4356}" srcOrd="0" destOrd="0" presId="urn:microsoft.com/office/officeart/2005/8/layout/hierarchy3"/>
    <dgm:cxn modelId="{47AEEEA4-C336-4DAF-A232-E661A673CA76}" type="presOf" srcId="{06DA3882-D3ED-4CD3-8B3B-F46FFA7EA4D4}" destId="{FBB94E6F-640E-415C-AF74-B6708524438A}" srcOrd="0" destOrd="0" presId="urn:microsoft.com/office/officeart/2005/8/layout/hierarchy3"/>
    <dgm:cxn modelId="{3B298AE8-63A9-48D7-8D79-20195D049C2C}" srcId="{B9F99374-3B2F-43EE-B913-CD37781731F0}" destId="{9B1CEBAE-A5A4-4EDD-BBF3-A37E58707971}" srcOrd="0" destOrd="0" parTransId="{06DA3882-D3ED-4CD3-8B3B-F46FFA7EA4D4}" sibTransId="{6187853F-2F64-4C4E-82AF-FBF35C863F50}"/>
    <dgm:cxn modelId="{D4745D23-FEA5-4301-BE87-F9E707D1F3A0}" srcId="{FE42D47A-9FA4-4A0B-9307-11D1A94EDC3E}" destId="{9D43D8A7-620A-4330-B672-5E58A7E9BECE}" srcOrd="0" destOrd="0" parTransId="{B0EDDBDC-3D75-4EF7-843F-01E1CFF6F85C}" sibTransId="{10639AA2-2F77-46D6-8A83-49C74ABBDA4E}"/>
    <dgm:cxn modelId="{D9F5E686-93C8-40AF-9ACD-14B0E6B6034A}" type="presOf" srcId="{9D43D8A7-620A-4330-B672-5E58A7E9BECE}" destId="{4AC5D32B-4A53-4B86-BD7E-555A14B6ABA4}" srcOrd="0" destOrd="0" presId="urn:microsoft.com/office/officeart/2005/8/layout/hierarchy3"/>
    <dgm:cxn modelId="{82551ED9-7408-419F-8F56-AE2D1AE51F88}" type="presParOf" srcId="{CB68A7B5-6006-42A6-855E-934C9A828410}" destId="{453B26D9-5033-49F5-94CC-CDAD213ACC01}" srcOrd="0" destOrd="0" presId="urn:microsoft.com/office/officeart/2005/8/layout/hierarchy3"/>
    <dgm:cxn modelId="{F329FF66-8095-44F9-9501-A1AB7D895A52}" type="presParOf" srcId="{453B26D9-5033-49F5-94CC-CDAD213ACC01}" destId="{4E6CD0CD-A342-4944-9329-A4AA813C67E5}" srcOrd="0" destOrd="0" presId="urn:microsoft.com/office/officeart/2005/8/layout/hierarchy3"/>
    <dgm:cxn modelId="{49C41D19-5FCC-4EBA-9E5D-719EE28710CB}" type="presParOf" srcId="{4E6CD0CD-A342-4944-9329-A4AA813C67E5}" destId="{4AC5D32B-4A53-4B86-BD7E-555A14B6ABA4}" srcOrd="0" destOrd="0" presId="urn:microsoft.com/office/officeart/2005/8/layout/hierarchy3"/>
    <dgm:cxn modelId="{F8F9E865-B164-476F-92BE-4463468AD5C8}" type="presParOf" srcId="{4E6CD0CD-A342-4944-9329-A4AA813C67E5}" destId="{2BDA31A5-66EC-496F-B242-F200C64E9A73}" srcOrd="1" destOrd="0" presId="urn:microsoft.com/office/officeart/2005/8/layout/hierarchy3"/>
    <dgm:cxn modelId="{A6D7C212-9BE1-40E7-8C2D-DE12E5154A41}" type="presParOf" srcId="{453B26D9-5033-49F5-94CC-CDAD213ACC01}" destId="{B5DB5D8B-ECEF-4174-800A-DEF4DC4D7200}" srcOrd="1" destOrd="0" presId="urn:microsoft.com/office/officeart/2005/8/layout/hierarchy3"/>
    <dgm:cxn modelId="{804B7C50-CFEF-44EC-8D3A-F3F5C6422457}" type="presParOf" srcId="{B5DB5D8B-ECEF-4174-800A-DEF4DC4D7200}" destId="{CDB4D88A-E0B8-4E10-8E31-943FBBCB4356}" srcOrd="0" destOrd="0" presId="urn:microsoft.com/office/officeart/2005/8/layout/hierarchy3"/>
    <dgm:cxn modelId="{05115706-AB2E-4AD1-B4CC-A698986EAD7E}" type="presParOf" srcId="{B5DB5D8B-ECEF-4174-800A-DEF4DC4D7200}" destId="{8CA3F4A5-CE8E-49F3-87A2-2FD7462569EE}" srcOrd="1" destOrd="0" presId="urn:microsoft.com/office/officeart/2005/8/layout/hierarchy3"/>
    <dgm:cxn modelId="{798152F1-5026-4DBE-85B0-48877376F411}" type="presParOf" srcId="{CB68A7B5-6006-42A6-855E-934C9A828410}" destId="{7F07F0BF-0792-44AB-B96A-DEAFA013FA2E}" srcOrd="1" destOrd="0" presId="urn:microsoft.com/office/officeart/2005/8/layout/hierarchy3"/>
    <dgm:cxn modelId="{8C9F77E8-B600-402D-B573-606A05EF02E1}" type="presParOf" srcId="{7F07F0BF-0792-44AB-B96A-DEAFA013FA2E}" destId="{358AD8A0-7B07-4166-B507-5DDA11B17FFF}" srcOrd="0" destOrd="0" presId="urn:microsoft.com/office/officeart/2005/8/layout/hierarchy3"/>
    <dgm:cxn modelId="{D6A9B3E0-266D-4BF3-B697-CE0DA3746625}" type="presParOf" srcId="{358AD8A0-7B07-4166-B507-5DDA11B17FFF}" destId="{DF371332-F133-416B-8285-230E0373A673}" srcOrd="0" destOrd="0" presId="urn:microsoft.com/office/officeart/2005/8/layout/hierarchy3"/>
    <dgm:cxn modelId="{BD18C447-F479-48E2-9A2C-AFE73AAAF6F9}" type="presParOf" srcId="{358AD8A0-7B07-4166-B507-5DDA11B17FFF}" destId="{0C294003-DCF3-42F9-B9E6-1CE756268E4A}" srcOrd="1" destOrd="0" presId="urn:microsoft.com/office/officeart/2005/8/layout/hierarchy3"/>
    <dgm:cxn modelId="{1B71103F-AF97-4D65-9AEB-0F621652BCE3}" type="presParOf" srcId="{7F07F0BF-0792-44AB-B96A-DEAFA013FA2E}" destId="{8FCA3DEA-69D6-437B-8BFB-C59B5E172C2E}" srcOrd="1" destOrd="0" presId="urn:microsoft.com/office/officeart/2005/8/layout/hierarchy3"/>
    <dgm:cxn modelId="{91654F7E-591A-4D89-BA18-17D7BC8933DB}" type="presParOf" srcId="{8FCA3DEA-69D6-437B-8BFB-C59B5E172C2E}" destId="{FBB94E6F-640E-415C-AF74-B6708524438A}" srcOrd="0" destOrd="0" presId="urn:microsoft.com/office/officeart/2005/8/layout/hierarchy3"/>
    <dgm:cxn modelId="{5199F7D8-CE17-4469-BF99-E3F8A2471B3C}" type="presParOf" srcId="{8FCA3DEA-69D6-437B-8BFB-C59B5E172C2E}" destId="{A8F360B1-744C-46C1-B3E5-36A99DD0F7D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D1432-BE3C-48BF-9142-9644A451B479}">
      <dsp:nvSpPr>
        <dsp:cNvPr id="0" name=""/>
        <dsp:cNvSpPr/>
      </dsp:nvSpPr>
      <dsp:spPr>
        <a:xfrm>
          <a:off x="0" y="0"/>
          <a:ext cx="8153400" cy="1028700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Can be an important factor when choosing a depository institution</a:t>
          </a:r>
          <a:endParaRPr lang="en-US" sz="2800" kern="1200" dirty="0"/>
        </a:p>
      </dsp:txBody>
      <dsp:txXfrm>
        <a:off x="0" y="0"/>
        <a:ext cx="8153400" cy="1028700"/>
      </dsp:txXfrm>
    </dsp:sp>
    <dsp:sp modelId="{507251F2-0520-4024-8661-DB8FC538AC08}">
      <dsp:nvSpPr>
        <dsp:cNvPr id="0" name=""/>
        <dsp:cNvSpPr/>
      </dsp:nvSpPr>
      <dsp:spPr>
        <a:xfrm>
          <a:off x="0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1028700"/>
        <a:ext cx="2038350" cy="2160270"/>
      </dsp:txXfrm>
    </dsp:sp>
    <dsp:sp modelId="{31ECBFA3-E583-414B-8C19-674ED6E21CA3}">
      <dsp:nvSpPr>
        <dsp:cNvPr id="0" name=""/>
        <dsp:cNvSpPr/>
      </dsp:nvSpPr>
      <dsp:spPr>
        <a:xfrm>
          <a:off x="2038349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2038349" y="1028700"/>
        <a:ext cx="2038350" cy="2160270"/>
      </dsp:txXfrm>
    </dsp:sp>
    <dsp:sp modelId="{29B8032B-D299-493D-A7EF-B6FBAF050D08}">
      <dsp:nvSpPr>
        <dsp:cNvPr id="0" name=""/>
        <dsp:cNvSpPr/>
      </dsp:nvSpPr>
      <dsp:spPr>
        <a:xfrm>
          <a:off x="4076700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4076700" y="1028700"/>
        <a:ext cx="2038350" cy="2160270"/>
      </dsp:txXfrm>
    </dsp:sp>
    <dsp:sp modelId="{EB407963-7705-46C7-993B-FD45B7EE2555}">
      <dsp:nvSpPr>
        <dsp:cNvPr id="0" name=""/>
        <dsp:cNvSpPr/>
      </dsp:nvSpPr>
      <dsp:spPr>
        <a:xfrm>
          <a:off x="6115050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6115050" y="1028700"/>
        <a:ext cx="2038350" cy="2160270"/>
      </dsp:txXfrm>
    </dsp:sp>
    <dsp:sp modelId="{6153567A-ADC2-4CAF-B603-B007274DAACC}">
      <dsp:nvSpPr>
        <dsp:cNvPr id="0" name=""/>
        <dsp:cNvSpPr/>
      </dsp:nvSpPr>
      <dsp:spPr>
        <a:xfrm>
          <a:off x="0" y="3188970"/>
          <a:ext cx="8153400" cy="240030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22EA4-A803-44D5-B517-E24E0C2A5A63}">
      <dsp:nvSpPr>
        <dsp:cNvPr id="0" name=""/>
        <dsp:cNvSpPr/>
      </dsp:nvSpPr>
      <dsp:spPr>
        <a:xfrm>
          <a:off x="2547" y="202681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202681"/>
        <a:ext cx="2484239" cy="973436"/>
      </dsp:txXfrm>
    </dsp:sp>
    <dsp:sp modelId="{1233FF05-15BD-48ED-93B2-F4522B9890A1}">
      <dsp:nvSpPr>
        <dsp:cNvPr id="0" name=""/>
        <dsp:cNvSpPr/>
      </dsp:nvSpPr>
      <dsp:spPr>
        <a:xfrm>
          <a:off x="2547" y="11761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176118"/>
        <a:ext cx="2484239" cy="2964599"/>
      </dsp:txXfrm>
    </dsp:sp>
    <dsp:sp modelId="{121684A2-9EA2-4683-BAF2-F2FA4E117207}">
      <dsp:nvSpPr>
        <dsp:cNvPr id="0" name=""/>
        <dsp:cNvSpPr/>
      </dsp:nvSpPr>
      <dsp:spPr>
        <a:xfrm>
          <a:off x="2834580" y="202681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202681"/>
        <a:ext cx="2484239" cy="973436"/>
      </dsp:txXfrm>
    </dsp:sp>
    <dsp:sp modelId="{9D720B06-3EF5-4737-81C6-0F1D68ADB03F}">
      <dsp:nvSpPr>
        <dsp:cNvPr id="0" name=""/>
        <dsp:cNvSpPr/>
      </dsp:nvSpPr>
      <dsp:spPr>
        <a:xfrm>
          <a:off x="2834580" y="11761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1176118"/>
        <a:ext cx="2484239" cy="2964599"/>
      </dsp:txXfrm>
    </dsp:sp>
    <dsp:sp modelId="{87120C56-6D96-4A91-B2CC-AA0A553C73A8}">
      <dsp:nvSpPr>
        <dsp:cNvPr id="0" name=""/>
        <dsp:cNvSpPr/>
      </dsp:nvSpPr>
      <dsp:spPr>
        <a:xfrm>
          <a:off x="5666612" y="202681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202681"/>
        <a:ext cx="2484239" cy="973436"/>
      </dsp:txXfrm>
    </dsp:sp>
    <dsp:sp modelId="{B5299EAB-EFB3-4741-AA77-04818B75059C}">
      <dsp:nvSpPr>
        <dsp:cNvPr id="0" name=""/>
        <dsp:cNvSpPr/>
      </dsp:nvSpPr>
      <dsp:spPr>
        <a:xfrm>
          <a:off x="5666612" y="11761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1176118"/>
        <a:ext cx="2484239" cy="29645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FCE5D-5400-4144-8320-2AEA7AFCCC20}">
      <dsp:nvSpPr>
        <dsp:cNvPr id="0" name=""/>
        <dsp:cNvSpPr/>
      </dsp:nvSpPr>
      <dsp:spPr>
        <a:xfrm>
          <a:off x="2547" y="88381"/>
          <a:ext cx="2484239" cy="973436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88381"/>
        <a:ext cx="2484239" cy="973436"/>
      </dsp:txXfrm>
    </dsp:sp>
    <dsp:sp modelId="{02A8B44E-FB00-4070-92D1-FB0788B9C21C}">
      <dsp:nvSpPr>
        <dsp:cNvPr id="0" name=""/>
        <dsp:cNvSpPr/>
      </dsp:nvSpPr>
      <dsp:spPr>
        <a:xfrm>
          <a:off x="2547" y="10618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061818"/>
        <a:ext cx="2484239" cy="2964599"/>
      </dsp:txXfrm>
    </dsp:sp>
    <dsp:sp modelId="{8533BAE4-06C4-4690-A51E-B3FBC2C87BD7}">
      <dsp:nvSpPr>
        <dsp:cNvPr id="0" name=""/>
        <dsp:cNvSpPr/>
      </dsp:nvSpPr>
      <dsp:spPr>
        <a:xfrm>
          <a:off x="2834580" y="88381"/>
          <a:ext cx="2484239" cy="973436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700" kern="1200">
            <a:solidFill>
              <a:schemeClr val="bg1">
                <a:lumMod val="10000"/>
              </a:schemeClr>
            </a:solidFill>
          </a:endParaRPr>
        </a:p>
      </dsp:txBody>
      <dsp:txXfrm>
        <a:off x="2834580" y="88381"/>
        <a:ext cx="2484239" cy="973436"/>
      </dsp:txXfrm>
    </dsp:sp>
    <dsp:sp modelId="{EF712329-29A0-43D2-9300-CA97BD8B449B}">
      <dsp:nvSpPr>
        <dsp:cNvPr id="0" name=""/>
        <dsp:cNvSpPr/>
      </dsp:nvSpPr>
      <dsp:spPr>
        <a:xfrm>
          <a:off x="2834580" y="10618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1061818"/>
        <a:ext cx="2484239" cy="2964599"/>
      </dsp:txXfrm>
    </dsp:sp>
    <dsp:sp modelId="{B7DFA401-1F11-4626-8D68-DD7CABE07AF3}">
      <dsp:nvSpPr>
        <dsp:cNvPr id="0" name=""/>
        <dsp:cNvSpPr/>
      </dsp:nvSpPr>
      <dsp:spPr>
        <a:xfrm>
          <a:off x="5666612" y="88381"/>
          <a:ext cx="2484239" cy="973436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700" kern="1200">
            <a:solidFill>
              <a:schemeClr val="bg1">
                <a:lumMod val="10000"/>
              </a:schemeClr>
            </a:solidFill>
          </a:endParaRPr>
        </a:p>
      </dsp:txBody>
      <dsp:txXfrm>
        <a:off x="5666612" y="88381"/>
        <a:ext cx="2484239" cy="973436"/>
      </dsp:txXfrm>
    </dsp:sp>
    <dsp:sp modelId="{BEA8F7D6-6A7D-4D84-9A5F-BA7C63703A7E}">
      <dsp:nvSpPr>
        <dsp:cNvPr id="0" name=""/>
        <dsp:cNvSpPr/>
      </dsp:nvSpPr>
      <dsp:spPr>
        <a:xfrm>
          <a:off x="5666612" y="10618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1061818"/>
        <a:ext cx="2484239" cy="29645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9D046-DA70-4FD9-9A31-718138D1F33F}">
      <dsp:nvSpPr>
        <dsp:cNvPr id="0" name=""/>
        <dsp:cNvSpPr/>
      </dsp:nvSpPr>
      <dsp:spPr>
        <a:xfrm>
          <a:off x="2547" y="110069"/>
          <a:ext cx="2484239" cy="633600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10069"/>
        <a:ext cx="2484239" cy="633600"/>
      </dsp:txXfrm>
    </dsp:sp>
    <dsp:sp modelId="{8A29C108-01F2-4D15-B6AB-32902FEAB702}">
      <dsp:nvSpPr>
        <dsp:cNvPr id="0" name=""/>
        <dsp:cNvSpPr/>
      </dsp:nvSpPr>
      <dsp:spPr>
        <a:xfrm>
          <a:off x="2547" y="743670"/>
          <a:ext cx="2484239" cy="32610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743670"/>
        <a:ext cx="2484239" cy="3261060"/>
      </dsp:txXfrm>
    </dsp:sp>
    <dsp:sp modelId="{323B5E78-C759-44FD-86FD-198555055335}">
      <dsp:nvSpPr>
        <dsp:cNvPr id="0" name=""/>
        <dsp:cNvSpPr/>
      </dsp:nvSpPr>
      <dsp:spPr>
        <a:xfrm>
          <a:off x="2834580" y="110069"/>
          <a:ext cx="2484239" cy="633600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200" kern="1200">
            <a:solidFill>
              <a:schemeClr val="bg1">
                <a:lumMod val="10000"/>
              </a:schemeClr>
            </a:solidFill>
          </a:endParaRPr>
        </a:p>
      </dsp:txBody>
      <dsp:txXfrm>
        <a:off x="2834580" y="110069"/>
        <a:ext cx="2484239" cy="633600"/>
      </dsp:txXfrm>
    </dsp:sp>
    <dsp:sp modelId="{B0A9C6DC-5263-4F4A-A0D7-FD903C301C29}">
      <dsp:nvSpPr>
        <dsp:cNvPr id="0" name=""/>
        <dsp:cNvSpPr/>
      </dsp:nvSpPr>
      <dsp:spPr>
        <a:xfrm>
          <a:off x="2834580" y="743670"/>
          <a:ext cx="2484239" cy="32610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743670"/>
        <a:ext cx="2484239" cy="3261060"/>
      </dsp:txXfrm>
    </dsp:sp>
    <dsp:sp modelId="{985DF4CF-85AE-4225-BD6C-A2C065AD8AE0}">
      <dsp:nvSpPr>
        <dsp:cNvPr id="0" name=""/>
        <dsp:cNvSpPr/>
      </dsp:nvSpPr>
      <dsp:spPr>
        <a:xfrm>
          <a:off x="5666612" y="110069"/>
          <a:ext cx="2484239" cy="633600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200" kern="1200">
            <a:solidFill>
              <a:schemeClr val="bg1">
                <a:lumMod val="10000"/>
              </a:schemeClr>
            </a:solidFill>
          </a:endParaRPr>
        </a:p>
      </dsp:txBody>
      <dsp:txXfrm>
        <a:off x="5666612" y="110069"/>
        <a:ext cx="2484239" cy="633600"/>
      </dsp:txXfrm>
    </dsp:sp>
    <dsp:sp modelId="{1E4F5C94-1036-4B34-A4C9-885D1154FE03}">
      <dsp:nvSpPr>
        <dsp:cNvPr id="0" name=""/>
        <dsp:cNvSpPr/>
      </dsp:nvSpPr>
      <dsp:spPr>
        <a:xfrm>
          <a:off x="5666612" y="743670"/>
          <a:ext cx="2484239" cy="32610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743670"/>
        <a:ext cx="2484239" cy="32610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70D97-1D2A-40CE-8F63-47FD4B0EE222}">
      <dsp:nvSpPr>
        <dsp:cNvPr id="0" name=""/>
        <dsp:cNvSpPr/>
      </dsp:nvSpPr>
      <dsp:spPr>
        <a:xfrm>
          <a:off x="2619" y="131043"/>
          <a:ext cx="2553890" cy="1014832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10000"/>
                </a:schemeClr>
              </a:solidFill>
            </a:rPr>
            <a:t>Overdraft fee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19" y="131043"/>
        <a:ext cx="2553890" cy="1014832"/>
      </dsp:txXfrm>
    </dsp:sp>
    <dsp:sp modelId="{B8518BD3-5EDF-4919-9DA3-EFBC7BCA2234}">
      <dsp:nvSpPr>
        <dsp:cNvPr id="0" name=""/>
        <dsp:cNvSpPr/>
      </dsp:nvSpPr>
      <dsp:spPr>
        <a:xfrm>
          <a:off x="2619" y="1145876"/>
          <a:ext cx="2553890" cy="21520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19" y="1145876"/>
        <a:ext cx="2553890" cy="2152079"/>
      </dsp:txXfrm>
    </dsp:sp>
    <dsp:sp modelId="{34963836-9730-4DA6-A51B-BB72FCBDCEF2}">
      <dsp:nvSpPr>
        <dsp:cNvPr id="0" name=""/>
        <dsp:cNvSpPr/>
      </dsp:nvSpPr>
      <dsp:spPr>
        <a:xfrm>
          <a:off x="2914054" y="131043"/>
          <a:ext cx="2553890" cy="1014832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ATM fee</a:t>
          </a:r>
          <a:endParaRPr lang="en-US" sz="2800" kern="1200">
            <a:solidFill>
              <a:schemeClr val="bg1">
                <a:lumMod val="10000"/>
              </a:schemeClr>
            </a:solidFill>
          </a:endParaRPr>
        </a:p>
      </dsp:txBody>
      <dsp:txXfrm>
        <a:off x="2914054" y="131043"/>
        <a:ext cx="2553890" cy="1014832"/>
      </dsp:txXfrm>
    </dsp:sp>
    <dsp:sp modelId="{6286C4E4-4DF9-4B87-848D-B432BE810B07}">
      <dsp:nvSpPr>
        <dsp:cNvPr id="0" name=""/>
        <dsp:cNvSpPr/>
      </dsp:nvSpPr>
      <dsp:spPr>
        <a:xfrm>
          <a:off x="2914054" y="1145876"/>
          <a:ext cx="2553890" cy="21520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914054" y="1145876"/>
        <a:ext cx="2553890" cy="2152079"/>
      </dsp:txXfrm>
    </dsp:sp>
    <dsp:sp modelId="{FC475D8D-724A-4060-8DCE-2BF59BC1CE36}">
      <dsp:nvSpPr>
        <dsp:cNvPr id="0" name=""/>
        <dsp:cNvSpPr/>
      </dsp:nvSpPr>
      <dsp:spPr>
        <a:xfrm>
          <a:off x="5825490" y="131043"/>
          <a:ext cx="2553890" cy="1014832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Minimum balance fee</a:t>
          </a:r>
          <a:endParaRPr lang="en-US" sz="2800" kern="1200">
            <a:solidFill>
              <a:schemeClr val="bg1">
                <a:lumMod val="10000"/>
              </a:schemeClr>
            </a:solidFill>
          </a:endParaRPr>
        </a:p>
      </dsp:txBody>
      <dsp:txXfrm>
        <a:off x="5825490" y="131043"/>
        <a:ext cx="2553890" cy="1014832"/>
      </dsp:txXfrm>
    </dsp:sp>
    <dsp:sp modelId="{B9F4EED4-71B3-415D-ABD5-CECDC0FAA3FC}">
      <dsp:nvSpPr>
        <dsp:cNvPr id="0" name=""/>
        <dsp:cNvSpPr/>
      </dsp:nvSpPr>
      <dsp:spPr>
        <a:xfrm>
          <a:off x="5825490" y="1145876"/>
          <a:ext cx="2553890" cy="21520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825490" y="1145876"/>
        <a:ext cx="2553890" cy="2152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F397F-67A9-4075-B602-610F06D1F7B3}">
      <dsp:nvSpPr>
        <dsp:cNvPr id="0" name=""/>
        <dsp:cNvSpPr/>
      </dsp:nvSpPr>
      <dsp:spPr>
        <a:xfrm>
          <a:off x="2724831" y="1521590"/>
          <a:ext cx="2151973" cy="211470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>
                  <a:lumMod val="10000"/>
                </a:schemeClr>
              </a:solidFill>
            </a:rPr>
            <a:t>Services offered by depository institutions</a:t>
          </a:r>
          <a:endParaRPr lang="en-US" sz="2400" b="1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039980" y="1831281"/>
        <a:ext cx="1521675" cy="1495321"/>
      </dsp:txXfrm>
    </dsp:sp>
    <dsp:sp modelId="{8E800DA8-ADB4-4F3D-A7FD-BAD098D01DA9}">
      <dsp:nvSpPr>
        <dsp:cNvPr id="0" name=""/>
        <dsp:cNvSpPr/>
      </dsp:nvSpPr>
      <dsp:spPr>
        <a:xfrm>
          <a:off x="2869202" y="-136770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142066" y="131059"/>
        <a:ext cx="1317502" cy="1293196"/>
      </dsp:txXfrm>
    </dsp:sp>
    <dsp:sp modelId="{5E783C91-D9BA-4338-81A4-0EF5B9FC4A8D}">
      <dsp:nvSpPr>
        <dsp:cNvPr id="0" name=""/>
        <dsp:cNvSpPr/>
      </dsp:nvSpPr>
      <dsp:spPr>
        <a:xfrm>
          <a:off x="4582327" y="1107887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855191" y="1375716"/>
        <a:ext cx="1317502" cy="1293196"/>
      </dsp:txXfrm>
    </dsp:sp>
    <dsp:sp modelId="{52BB0491-58E7-4154-AC80-82EB87FDBE98}">
      <dsp:nvSpPr>
        <dsp:cNvPr id="0" name=""/>
        <dsp:cNvSpPr/>
      </dsp:nvSpPr>
      <dsp:spPr>
        <a:xfrm>
          <a:off x="3927971" y="3121786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200835" y="3389615"/>
        <a:ext cx="1317502" cy="1293196"/>
      </dsp:txXfrm>
    </dsp:sp>
    <dsp:sp modelId="{61DDE019-AE93-4818-9C54-64C03424FC1E}">
      <dsp:nvSpPr>
        <dsp:cNvPr id="0" name=""/>
        <dsp:cNvSpPr/>
      </dsp:nvSpPr>
      <dsp:spPr>
        <a:xfrm>
          <a:off x="1810433" y="3121786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083297" y="3389615"/>
        <a:ext cx="1317502" cy="1293196"/>
      </dsp:txXfrm>
    </dsp:sp>
    <dsp:sp modelId="{16207E4E-0D7B-45D7-93E0-52C6C44E399D}">
      <dsp:nvSpPr>
        <dsp:cNvPr id="0" name=""/>
        <dsp:cNvSpPr/>
      </dsp:nvSpPr>
      <dsp:spPr>
        <a:xfrm>
          <a:off x="1156077" y="1107887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428941" y="1375716"/>
        <a:ext cx="1317502" cy="12931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2ACC5-D927-4E11-B1B9-459D34CDC705}">
      <dsp:nvSpPr>
        <dsp:cNvPr id="0" name=""/>
        <dsp:cNvSpPr/>
      </dsp:nvSpPr>
      <dsp:spPr>
        <a:xfrm>
          <a:off x="0" y="0"/>
          <a:ext cx="6930390" cy="116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4147" y="34147"/>
        <a:ext cx="5672335" cy="1097566"/>
      </dsp:txXfrm>
    </dsp:sp>
    <dsp:sp modelId="{549B712A-4D3C-4BBC-912A-B8FE60D5099D}">
      <dsp:nvSpPr>
        <dsp:cNvPr id="0" name=""/>
        <dsp:cNvSpPr/>
      </dsp:nvSpPr>
      <dsp:spPr>
        <a:xfrm>
          <a:off x="611504" y="1360170"/>
          <a:ext cx="6930390" cy="116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645651" y="1394317"/>
        <a:ext cx="5492782" cy="1097566"/>
      </dsp:txXfrm>
    </dsp:sp>
    <dsp:sp modelId="{3F303B94-33AC-4CD2-9515-A73786444012}">
      <dsp:nvSpPr>
        <dsp:cNvPr id="0" name=""/>
        <dsp:cNvSpPr/>
      </dsp:nvSpPr>
      <dsp:spPr>
        <a:xfrm>
          <a:off x="1223009" y="2720340"/>
          <a:ext cx="6930390" cy="116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1257156" y="2754487"/>
        <a:ext cx="5492782" cy="1097566"/>
      </dsp:txXfrm>
    </dsp:sp>
    <dsp:sp modelId="{21D5CF68-5696-422E-A0F5-850351A43885}">
      <dsp:nvSpPr>
        <dsp:cNvPr id="0" name=""/>
        <dsp:cNvSpPr/>
      </dsp:nvSpPr>
      <dsp:spPr>
        <a:xfrm>
          <a:off x="6172581" y="884110"/>
          <a:ext cx="757809" cy="7578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bg1">
                <a:lumMod val="10000"/>
              </a:schemeClr>
            </a:solidFill>
          </a:endParaRPr>
        </a:p>
      </dsp:txBody>
      <dsp:txXfrm>
        <a:off x="6343088" y="884110"/>
        <a:ext cx="416795" cy="570251"/>
      </dsp:txXfrm>
    </dsp:sp>
    <dsp:sp modelId="{4DC71EDD-C66E-496A-80B4-7D79FEB01A54}">
      <dsp:nvSpPr>
        <dsp:cNvPr id="0" name=""/>
        <dsp:cNvSpPr/>
      </dsp:nvSpPr>
      <dsp:spPr>
        <a:xfrm>
          <a:off x="6784086" y="2236508"/>
          <a:ext cx="757809" cy="7578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bg1">
                <a:lumMod val="10000"/>
              </a:schemeClr>
            </a:solidFill>
          </a:endParaRPr>
        </a:p>
      </dsp:txBody>
      <dsp:txXfrm>
        <a:off x="6954593" y="2236508"/>
        <a:ext cx="416795" cy="5702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F6AC4-3731-442E-9DB1-50E43658AE0B}">
      <dsp:nvSpPr>
        <dsp:cNvPr id="0" name=""/>
        <dsp:cNvSpPr/>
      </dsp:nvSpPr>
      <dsp:spPr>
        <a:xfrm>
          <a:off x="4663061" y="3770954"/>
          <a:ext cx="619345" cy="590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672" y="0"/>
              </a:lnTo>
              <a:lnTo>
                <a:pt x="309672" y="590077"/>
              </a:lnTo>
              <a:lnTo>
                <a:pt x="619345" y="59007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51348" y="4044607"/>
        <a:ext cx="42772" cy="42772"/>
      </dsp:txXfrm>
    </dsp:sp>
    <dsp:sp modelId="{58E00CBA-49FF-4677-9803-0C2C66582FE1}">
      <dsp:nvSpPr>
        <dsp:cNvPr id="0" name=""/>
        <dsp:cNvSpPr/>
      </dsp:nvSpPr>
      <dsp:spPr>
        <a:xfrm>
          <a:off x="4663061" y="3180877"/>
          <a:ext cx="619345" cy="590077"/>
        </a:xfrm>
        <a:custGeom>
          <a:avLst/>
          <a:gdLst/>
          <a:ahLst/>
          <a:cxnLst/>
          <a:rect l="0" t="0" r="0" b="0"/>
          <a:pathLst>
            <a:path>
              <a:moveTo>
                <a:pt x="0" y="590077"/>
              </a:moveTo>
              <a:lnTo>
                <a:pt x="309672" y="590077"/>
              </a:lnTo>
              <a:lnTo>
                <a:pt x="309672" y="0"/>
              </a:lnTo>
              <a:lnTo>
                <a:pt x="619345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51348" y="3454530"/>
        <a:ext cx="42772" cy="42772"/>
      </dsp:txXfrm>
    </dsp:sp>
    <dsp:sp modelId="{22F8F2AD-3A91-413B-A2C0-3071044BDD63}">
      <dsp:nvSpPr>
        <dsp:cNvPr id="0" name=""/>
        <dsp:cNvSpPr/>
      </dsp:nvSpPr>
      <dsp:spPr>
        <a:xfrm>
          <a:off x="946990" y="2590800"/>
          <a:ext cx="619345" cy="1180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672" y="0"/>
              </a:lnTo>
              <a:lnTo>
                <a:pt x="309672" y="1180154"/>
              </a:lnTo>
              <a:lnTo>
                <a:pt x="619345" y="118015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23342" y="3147557"/>
        <a:ext cx="66639" cy="66639"/>
      </dsp:txXfrm>
    </dsp:sp>
    <dsp:sp modelId="{5D6F3EB1-FCFB-46D0-BEDF-66B82BFA81FA}">
      <dsp:nvSpPr>
        <dsp:cNvPr id="0" name=""/>
        <dsp:cNvSpPr/>
      </dsp:nvSpPr>
      <dsp:spPr>
        <a:xfrm>
          <a:off x="946990" y="2545080"/>
          <a:ext cx="619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9345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10000"/>
              </a:schemeClr>
            </a:solidFill>
          </a:endParaRPr>
        </a:p>
      </dsp:txBody>
      <dsp:txXfrm>
        <a:off x="1241179" y="2575316"/>
        <a:ext cx="30967" cy="30967"/>
      </dsp:txXfrm>
    </dsp:sp>
    <dsp:sp modelId="{79DAA8D4-CC88-4232-A799-5A02B59B6B14}">
      <dsp:nvSpPr>
        <dsp:cNvPr id="0" name=""/>
        <dsp:cNvSpPr/>
      </dsp:nvSpPr>
      <dsp:spPr>
        <a:xfrm>
          <a:off x="946990" y="1410645"/>
          <a:ext cx="619345" cy="1180154"/>
        </a:xfrm>
        <a:custGeom>
          <a:avLst/>
          <a:gdLst/>
          <a:ahLst/>
          <a:cxnLst/>
          <a:rect l="0" t="0" r="0" b="0"/>
          <a:pathLst>
            <a:path>
              <a:moveTo>
                <a:pt x="0" y="1180154"/>
              </a:moveTo>
              <a:lnTo>
                <a:pt x="309672" y="1180154"/>
              </a:lnTo>
              <a:lnTo>
                <a:pt x="309672" y="0"/>
              </a:lnTo>
              <a:lnTo>
                <a:pt x="61934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10000"/>
              </a:schemeClr>
            </a:solidFill>
          </a:endParaRPr>
        </a:p>
      </dsp:txBody>
      <dsp:txXfrm>
        <a:off x="1223342" y="1967402"/>
        <a:ext cx="66639" cy="66639"/>
      </dsp:txXfrm>
    </dsp:sp>
    <dsp:sp modelId="{0889756C-8E8D-4E3F-BAC9-DF3A473E3728}">
      <dsp:nvSpPr>
        <dsp:cNvPr id="0" name=""/>
        <dsp:cNvSpPr/>
      </dsp:nvSpPr>
      <dsp:spPr>
        <a:xfrm rot="16200000">
          <a:off x="-2009608" y="2118738"/>
          <a:ext cx="4969073" cy="944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>
                  <a:lumMod val="10000"/>
                </a:schemeClr>
              </a:solidFill>
            </a:rPr>
            <a:t>Savings Tools</a:t>
          </a:r>
          <a:endParaRPr lang="en-US" sz="36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-2009608" y="2118738"/>
        <a:ext cx="4969073" cy="944123"/>
      </dsp:txXfrm>
    </dsp:sp>
    <dsp:sp modelId="{72A14F11-A8AF-49CF-8075-9BE737E3AE82}">
      <dsp:nvSpPr>
        <dsp:cNvPr id="0" name=""/>
        <dsp:cNvSpPr/>
      </dsp:nvSpPr>
      <dsp:spPr>
        <a:xfrm>
          <a:off x="1566335" y="938583"/>
          <a:ext cx="3096726" cy="944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566335" y="938583"/>
        <a:ext cx="3096726" cy="944123"/>
      </dsp:txXfrm>
    </dsp:sp>
    <dsp:sp modelId="{99578CC1-2833-457C-98DF-B9A84791600A}">
      <dsp:nvSpPr>
        <dsp:cNvPr id="0" name=""/>
        <dsp:cNvSpPr/>
      </dsp:nvSpPr>
      <dsp:spPr>
        <a:xfrm>
          <a:off x="1566335" y="2118738"/>
          <a:ext cx="3096726" cy="944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56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1566335" y="2118738"/>
        <a:ext cx="3096726" cy="944123"/>
      </dsp:txXfrm>
    </dsp:sp>
    <dsp:sp modelId="{93EE0C81-21D7-42BA-9AEC-00DB1AC16C88}">
      <dsp:nvSpPr>
        <dsp:cNvPr id="0" name=""/>
        <dsp:cNvSpPr/>
      </dsp:nvSpPr>
      <dsp:spPr>
        <a:xfrm>
          <a:off x="1566335" y="3298892"/>
          <a:ext cx="3096726" cy="944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5600" kern="1200" dirty="0"/>
        </a:p>
      </dsp:txBody>
      <dsp:txXfrm>
        <a:off x="1566335" y="3298892"/>
        <a:ext cx="3096726" cy="944123"/>
      </dsp:txXfrm>
    </dsp:sp>
    <dsp:sp modelId="{58CFDAE8-E4B9-41D6-9EDA-45103738883A}">
      <dsp:nvSpPr>
        <dsp:cNvPr id="0" name=""/>
        <dsp:cNvSpPr/>
      </dsp:nvSpPr>
      <dsp:spPr>
        <a:xfrm>
          <a:off x="5282407" y="2708815"/>
          <a:ext cx="3096726" cy="944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282407" y="2708815"/>
        <a:ext cx="3096726" cy="944123"/>
      </dsp:txXfrm>
    </dsp:sp>
    <dsp:sp modelId="{51D5FC6A-FA16-4470-A930-98739B9C0058}">
      <dsp:nvSpPr>
        <dsp:cNvPr id="0" name=""/>
        <dsp:cNvSpPr/>
      </dsp:nvSpPr>
      <dsp:spPr>
        <a:xfrm>
          <a:off x="5282407" y="3888970"/>
          <a:ext cx="3096726" cy="944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282407" y="3888970"/>
        <a:ext cx="3096726" cy="9441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22EA4-A803-44D5-B517-E24E0C2A5A63}">
      <dsp:nvSpPr>
        <dsp:cNvPr id="0" name=""/>
        <dsp:cNvSpPr/>
      </dsp:nvSpPr>
      <dsp:spPr>
        <a:xfrm>
          <a:off x="2547" y="425026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425026"/>
        <a:ext cx="2484239" cy="973436"/>
      </dsp:txXfrm>
    </dsp:sp>
    <dsp:sp modelId="{1233FF05-15BD-48ED-93B2-F4522B9890A1}">
      <dsp:nvSpPr>
        <dsp:cNvPr id="0" name=""/>
        <dsp:cNvSpPr/>
      </dsp:nvSpPr>
      <dsp:spPr>
        <a:xfrm>
          <a:off x="2547" y="1398463"/>
          <a:ext cx="2484239" cy="25199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398463"/>
        <a:ext cx="2484239" cy="2519910"/>
      </dsp:txXfrm>
    </dsp:sp>
    <dsp:sp modelId="{121684A2-9EA2-4683-BAF2-F2FA4E117207}">
      <dsp:nvSpPr>
        <dsp:cNvPr id="0" name=""/>
        <dsp:cNvSpPr/>
      </dsp:nvSpPr>
      <dsp:spPr>
        <a:xfrm>
          <a:off x="2834580" y="425026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425026"/>
        <a:ext cx="2484239" cy="973436"/>
      </dsp:txXfrm>
    </dsp:sp>
    <dsp:sp modelId="{9D720B06-3EF5-4737-81C6-0F1D68ADB03F}">
      <dsp:nvSpPr>
        <dsp:cNvPr id="0" name=""/>
        <dsp:cNvSpPr/>
      </dsp:nvSpPr>
      <dsp:spPr>
        <a:xfrm>
          <a:off x="2834580" y="1398463"/>
          <a:ext cx="2484239" cy="25199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1398463"/>
        <a:ext cx="2484239" cy="2519910"/>
      </dsp:txXfrm>
    </dsp:sp>
    <dsp:sp modelId="{87120C56-6D96-4A91-B2CC-AA0A553C73A8}">
      <dsp:nvSpPr>
        <dsp:cNvPr id="0" name=""/>
        <dsp:cNvSpPr/>
      </dsp:nvSpPr>
      <dsp:spPr>
        <a:xfrm>
          <a:off x="5666612" y="425026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425026"/>
        <a:ext cx="2484239" cy="973436"/>
      </dsp:txXfrm>
    </dsp:sp>
    <dsp:sp modelId="{B5299EAB-EFB3-4741-AA77-04818B75059C}">
      <dsp:nvSpPr>
        <dsp:cNvPr id="0" name=""/>
        <dsp:cNvSpPr/>
      </dsp:nvSpPr>
      <dsp:spPr>
        <a:xfrm>
          <a:off x="5666612" y="1398463"/>
          <a:ext cx="2484239" cy="25199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1398463"/>
        <a:ext cx="2484239" cy="2519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5B33F-E859-4DA9-8614-5B96CDB446F8}">
      <dsp:nvSpPr>
        <dsp:cNvPr id="0" name=""/>
        <dsp:cNvSpPr/>
      </dsp:nvSpPr>
      <dsp:spPr>
        <a:xfrm>
          <a:off x="4839" y="32318"/>
          <a:ext cx="2575768" cy="1434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Financial advice </a:t>
          </a:r>
          <a:endParaRPr lang="en-US" sz="3000" kern="1200" dirty="0"/>
        </a:p>
      </dsp:txBody>
      <dsp:txXfrm>
        <a:off x="46861" y="74340"/>
        <a:ext cx="2491724" cy="1350691"/>
      </dsp:txXfrm>
    </dsp:sp>
    <dsp:sp modelId="{08FDFDD6-585D-4F06-82CA-8C070030F51B}">
      <dsp:nvSpPr>
        <dsp:cNvPr id="0" name=""/>
        <dsp:cNvSpPr/>
      </dsp:nvSpPr>
      <dsp:spPr>
        <a:xfrm rot="5400000">
          <a:off x="1236379" y="1523398"/>
          <a:ext cx="112689" cy="1126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624F12-BF94-4F37-975B-1284C918650F}">
      <dsp:nvSpPr>
        <dsp:cNvPr id="0" name=""/>
        <dsp:cNvSpPr/>
      </dsp:nvSpPr>
      <dsp:spPr>
        <a:xfrm>
          <a:off x="4839" y="1692432"/>
          <a:ext cx="2575768" cy="239004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74841" y="1762434"/>
        <a:ext cx="2435764" cy="2250045"/>
      </dsp:txXfrm>
    </dsp:sp>
    <dsp:sp modelId="{DD6B8056-A096-425D-AD14-E3F8687FABF5}">
      <dsp:nvSpPr>
        <dsp:cNvPr id="0" name=""/>
        <dsp:cNvSpPr/>
      </dsp:nvSpPr>
      <dsp:spPr>
        <a:xfrm>
          <a:off x="2941215" y="32318"/>
          <a:ext cx="2575768" cy="1434735"/>
        </a:xfrm>
        <a:prstGeom prst="roundRect">
          <a:avLst>
            <a:gd name="adj" fmla="val 10000"/>
          </a:avLst>
        </a:prstGeom>
        <a:solidFill>
          <a:schemeClr val="accent4">
            <a:hueOff val="-1073401"/>
            <a:satOff val="-50000"/>
            <a:lumOff val="19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Safe-deposit box</a:t>
          </a:r>
          <a:endParaRPr lang="en-US" sz="3000" kern="1200" dirty="0"/>
        </a:p>
      </dsp:txBody>
      <dsp:txXfrm>
        <a:off x="2983237" y="74340"/>
        <a:ext cx="2491724" cy="1350691"/>
      </dsp:txXfrm>
    </dsp:sp>
    <dsp:sp modelId="{5226D094-3882-4B7D-86A4-EC9BD8E4B4C5}">
      <dsp:nvSpPr>
        <dsp:cNvPr id="0" name=""/>
        <dsp:cNvSpPr/>
      </dsp:nvSpPr>
      <dsp:spPr>
        <a:xfrm rot="5400000">
          <a:off x="4172755" y="1523398"/>
          <a:ext cx="112689" cy="1126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1073401"/>
            <a:satOff val="-50000"/>
            <a:lumOff val="196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19E35C-F221-453F-AB6F-3E256F5C35FB}">
      <dsp:nvSpPr>
        <dsp:cNvPr id="0" name=""/>
        <dsp:cNvSpPr/>
      </dsp:nvSpPr>
      <dsp:spPr>
        <a:xfrm>
          <a:off x="2941215" y="1692432"/>
          <a:ext cx="2575768" cy="239004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618226"/>
            <a:satOff val="-28769"/>
            <a:lumOff val="-158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618226"/>
              <a:satOff val="-28769"/>
              <a:lumOff val="-15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3011217" y="1762434"/>
        <a:ext cx="2435764" cy="2250045"/>
      </dsp:txXfrm>
    </dsp:sp>
    <dsp:sp modelId="{C71A2D6B-C5C3-41ED-8580-B7C195EB0358}">
      <dsp:nvSpPr>
        <dsp:cNvPr id="0" name=""/>
        <dsp:cNvSpPr/>
      </dsp:nvSpPr>
      <dsp:spPr>
        <a:xfrm>
          <a:off x="5877591" y="32318"/>
          <a:ext cx="2575768" cy="1434735"/>
        </a:xfrm>
        <a:prstGeom prst="roundRect">
          <a:avLst>
            <a:gd name="adj" fmla="val 10000"/>
          </a:avLst>
        </a:prstGeom>
        <a:solidFill>
          <a:schemeClr val="accent4">
            <a:hueOff val="-2146801"/>
            <a:satOff val="-100000"/>
            <a:lumOff val="39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Special needs payment instruments </a:t>
          </a:r>
          <a:endParaRPr lang="en-US" sz="3000" kern="1200" dirty="0"/>
        </a:p>
      </dsp:txBody>
      <dsp:txXfrm>
        <a:off x="5919613" y="74340"/>
        <a:ext cx="2491724" cy="1350691"/>
      </dsp:txXfrm>
    </dsp:sp>
    <dsp:sp modelId="{9DFC554B-10A3-45E5-8D00-64A17B65BDAF}">
      <dsp:nvSpPr>
        <dsp:cNvPr id="0" name=""/>
        <dsp:cNvSpPr/>
      </dsp:nvSpPr>
      <dsp:spPr>
        <a:xfrm rot="5400000">
          <a:off x="7109130" y="1523398"/>
          <a:ext cx="112689" cy="1126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2146801"/>
            <a:satOff val="-100000"/>
            <a:lumOff val="392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7720CE-459F-47F0-9A45-398B6B5E53A5}">
      <dsp:nvSpPr>
        <dsp:cNvPr id="0" name=""/>
        <dsp:cNvSpPr/>
      </dsp:nvSpPr>
      <dsp:spPr>
        <a:xfrm>
          <a:off x="5877591" y="1692432"/>
          <a:ext cx="2575768" cy="239004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1236451"/>
            <a:satOff val="-57539"/>
            <a:lumOff val="-316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236451"/>
              <a:satOff val="-57539"/>
              <a:lumOff val="-31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5947593" y="1762434"/>
        <a:ext cx="2435764" cy="22500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9C14F-109A-4827-9284-0735D55553B4}">
      <dsp:nvSpPr>
        <dsp:cNvPr id="0" name=""/>
        <dsp:cNvSpPr/>
      </dsp:nvSpPr>
      <dsp:spPr>
        <a:xfrm>
          <a:off x="995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5220" y="1371219"/>
        <a:ext cx="1372361" cy="1372361"/>
      </dsp:txXfrm>
    </dsp:sp>
    <dsp:sp modelId="{D6AB8079-B5B2-4F1B-BC7E-3614C8E5C7E1}">
      <dsp:nvSpPr>
        <dsp:cNvPr id="0" name=""/>
        <dsp:cNvSpPr/>
      </dsp:nvSpPr>
      <dsp:spPr>
        <a:xfrm>
          <a:off x="1553644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837869" y="1371219"/>
        <a:ext cx="1372361" cy="1372361"/>
      </dsp:txXfrm>
    </dsp:sp>
    <dsp:sp modelId="{5E20AAAD-FED9-4486-ACD2-7CF996C4E848}">
      <dsp:nvSpPr>
        <dsp:cNvPr id="0" name=""/>
        <dsp:cNvSpPr/>
      </dsp:nvSpPr>
      <dsp:spPr>
        <a:xfrm>
          <a:off x="3106294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390519" y="1371219"/>
        <a:ext cx="1372361" cy="1372361"/>
      </dsp:txXfrm>
    </dsp:sp>
    <dsp:sp modelId="{D3F3C589-66B9-4FB6-B9F8-04B8BF2D27ED}">
      <dsp:nvSpPr>
        <dsp:cNvPr id="0" name=""/>
        <dsp:cNvSpPr/>
      </dsp:nvSpPr>
      <dsp:spPr>
        <a:xfrm>
          <a:off x="4658943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943168" y="1371219"/>
        <a:ext cx="1372361" cy="1372361"/>
      </dsp:txXfrm>
    </dsp:sp>
    <dsp:sp modelId="{1246B6FE-7887-4F2F-BE53-7293AD820E78}">
      <dsp:nvSpPr>
        <dsp:cNvPr id="0" name=""/>
        <dsp:cNvSpPr/>
      </dsp:nvSpPr>
      <dsp:spPr>
        <a:xfrm>
          <a:off x="6211592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6495817" y="1371219"/>
        <a:ext cx="1372361" cy="13723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4D60E-A471-4CF5-B1AD-3F351F08EF84}">
      <dsp:nvSpPr>
        <dsp:cNvPr id="0" name=""/>
        <dsp:cNvSpPr/>
      </dsp:nvSpPr>
      <dsp:spPr>
        <a:xfrm>
          <a:off x="3851" y="0"/>
          <a:ext cx="3705299" cy="457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3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851" y="0"/>
        <a:ext cx="3705299" cy="1371600"/>
      </dsp:txXfrm>
    </dsp:sp>
    <dsp:sp modelId="{6071AEBE-10C3-4934-8007-F0C752720F79}">
      <dsp:nvSpPr>
        <dsp:cNvPr id="0" name=""/>
        <dsp:cNvSpPr/>
      </dsp:nvSpPr>
      <dsp:spPr>
        <a:xfrm>
          <a:off x="374381" y="1372939"/>
          <a:ext cx="296423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14756" y="1413314"/>
        <a:ext cx="2883489" cy="1297770"/>
      </dsp:txXfrm>
    </dsp:sp>
    <dsp:sp modelId="{9740ACAA-DF6E-4115-88B6-4349423AC128}">
      <dsp:nvSpPr>
        <dsp:cNvPr id="0" name=""/>
        <dsp:cNvSpPr/>
      </dsp:nvSpPr>
      <dsp:spPr>
        <a:xfrm>
          <a:off x="374381" y="2963540"/>
          <a:ext cx="296423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14756" y="3003915"/>
        <a:ext cx="2883489" cy="1297770"/>
      </dsp:txXfrm>
    </dsp:sp>
    <dsp:sp modelId="{0C5B46BE-3B97-49C0-A644-16B7A8F1F416}">
      <dsp:nvSpPr>
        <dsp:cNvPr id="0" name=""/>
        <dsp:cNvSpPr/>
      </dsp:nvSpPr>
      <dsp:spPr>
        <a:xfrm>
          <a:off x="3987048" y="0"/>
          <a:ext cx="3705299" cy="457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3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987048" y="0"/>
        <a:ext cx="3705299" cy="1371600"/>
      </dsp:txXfrm>
    </dsp:sp>
    <dsp:sp modelId="{5A4E5682-1533-4E60-9D07-F4798EB9FE96}">
      <dsp:nvSpPr>
        <dsp:cNvPr id="0" name=""/>
        <dsp:cNvSpPr/>
      </dsp:nvSpPr>
      <dsp:spPr>
        <a:xfrm>
          <a:off x="4357578" y="1371711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1391219"/>
        <a:ext cx="2925223" cy="627027"/>
      </dsp:txXfrm>
    </dsp:sp>
    <dsp:sp modelId="{E3D14F43-A1EA-4E3F-BD37-4AC8AD60A55E}">
      <dsp:nvSpPr>
        <dsp:cNvPr id="0" name=""/>
        <dsp:cNvSpPr/>
      </dsp:nvSpPr>
      <dsp:spPr>
        <a:xfrm>
          <a:off x="4357578" y="2140222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2159730"/>
        <a:ext cx="2925223" cy="627027"/>
      </dsp:txXfrm>
    </dsp:sp>
    <dsp:sp modelId="{648CA077-780A-408F-9D63-8E51FF3EFF23}">
      <dsp:nvSpPr>
        <dsp:cNvPr id="0" name=""/>
        <dsp:cNvSpPr/>
      </dsp:nvSpPr>
      <dsp:spPr>
        <a:xfrm>
          <a:off x="4357578" y="2908734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2928242"/>
        <a:ext cx="2925223" cy="627027"/>
      </dsp:txXfrm>
    </dsp:sp>
    <dsp:sp modelId="{98BB1DCC-BBF3-4496-A8E9-46147FCB4031}">
      <dsp:nvSpPr>
        <dsp:cNvPr id="0" name=""/>
        <dsp:cNvSpPr/>
      </dsp:nvSpPr>
      <dsp:spPr>
        <a:xfrm>
          <a:off x="4357578" y="3677245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3696753"/>
        <a:ext cx="2925223" cy="6270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5D32B-4A53-4B86-BD7E-555A14B6ABA4}">
      <dsp:nvSpPr>
        <dsp:cNvPr id="0" name=""/>
        <dsp:cNvSpPr/>
      </dsp:nvSpPr>
      <dsp:spPr>
        <a:xfrm>
          <a:off x="1731" y="175116"/>
          <a:ext cx="3005363" cy="112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3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4624" y="208009"/>
        <a:ext cx="2939577" cy="1057277"/>
      </dsp:txXfrm>
    </dsp:sp>
    <dsp:sp modelId="{CDB4D88A-E0B8-4E10-8E31-943FBBCB4356}">
      <dsp:nvSpPr>
        <dsp:cNvPr id="0" name=""/>
        <dsp:cNvSpPr/>
      </dsp:nvSpPr>
      <dsp:spPr>
        <a:xfrm>
          <a:off x="302268" y="1298179"/>
          <a:ext cx="300536" cy="149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462"/>
              </a:lnTo>
              <a:lnTo>
                <a:pt x="300536" y="149346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3F4A5-CE8E-49F3-87A2-2FD7462569EE}">
      <dsp:nvSpPr>
        <dsp:cNvPr id="0" name=""/>
        <dsp:cNvSpPr/>
      </dsp:nvSpPr>
      <dsp:spPr>
        <a:xfrm>
          <a:off x="602804" y="1796000"/>
          <a:ext cx="3519568" cy="199128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661127" y="1854323"/>
        <a:ext cx="3402922" cy="1874637"/>
      </dsp:txXfrm>
    </dsp:sp>
    <dsp:sp modelId="{DF371332-F133-416B-8285-230E0373A673}">
      <dsp:nvSpPr>
        <dsp:cNvPr id="0" name=""/>
        <dsp:cNvSpPr/>
      </dsp:nvSpPr>
      <dsp:spPr>
        <a:xfrm>
          <a:off x="4516942" y="175116"/>
          <a:ext cx="3005363" cy="112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3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549835" y="208009"/>
        <a:ext cx="2939577" cy="1057277"/>
      </dsp:txXfrm>
    </dsp:sp>
    <dsp:sp modelId="{FBB94E6F-640E-415C-AF74-B6708524438A}">
      <dsp:nvSpPr>
        <dsp:cNvPr id="0" name=""/>
        <dsp:cNvSpPr/>
      </dsp:nvSpPr>
      <dsp:spPr>
        <a:xfrm>
          <a:off x="4817478" y="1298179"/>
          <a:ext cx="300536" cy="149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462"/>
              </a:lnTo>
              <a:lnTo>
                <a:pt x="300536" y="149346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360B1-744C-46C1-B3E5-36A99DD0F7D3}">
      <dsp:nvSpPr>
        <dsp:cNvPr id="0" name=""/>
        <dsp:cNvSpPr/>
      </dsp:nvSpPr>
      <dsp:spPr>
        <a:xfrm>
          <a:off x="5118015" y="1796000"/>
          <a:ext cx="3186052" cy="199128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/>
        </a:p>
      </dsp:txBody>
      <dsp:txXfrm>
        <a:off x="5176338" y="1854323"/>
        <a:ext cx="3069406" cy="1874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029200"/>
            <a:ext cx="8686800" cy="685800"/>
          </a:xfrm>
        </p:spPr>
        <p:txBody>
          <a:bodyPr/>
          <a:lstStyle>
            <a:lvl1pPr>
              <a:defRPr sz="4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791200"/>
            <a:ext cx="86868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7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CC03C1-05B6-4CFC-8CDB-4C9A14854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8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7650" y="1219200"/>
            <a:ext cx="2046288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59880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F4954E-58F0-45C1-93AD-0C679A6BF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5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1219200" y="6324600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00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© Take Charge Today – August 2013 – Introduction to Depository Institutions – Slide </a:t>
            </a:r>
            <a:fld id="{DE7A0C5D-DF97-4D96-BEDD-6A398B0911ED}" type="slidenum">
              <a:rPr lang="en-US" sz="70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700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sz="700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5" name="Picture 12" descr="TCA-New-Logo-3-color"/>
          <p:cNvPicPr>
            <a:picLocks noChangeAspect="1" noChangeArrowheads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400800"/>
            <a:ext cx="1182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UA-horiz bl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8747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D4FD783-B3D1-4803-BF94-54BA72F3F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A23350-EB40-4833-A0D2-6D0639981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8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E038192-C893-442C-B5E8-AB6590730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3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1E6FEAC-6BC3-4150-A20F-BF9BDCBE4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8FBC8E-F3E7-4CC9-B530-E4A7C793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9BE861-5105-4B6E-9535-3F4295649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C423988-05F4-4001-B6F5-74EB2230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4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1867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3"/>
          <p:cNvSpPr txBox="1">
            <a:spLocks noChangeArrowheads="1"/>
          </p:cNvSpPr>
          <p:nvPr userDrawn="1"/>
        </p:nvSpPr>
        <p:spPr bwMode="auto">
          <a:xfrm>
            <a:off x="8305800" y="0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2.2.1.G2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Introduction to Depository Institutions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Advanced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1981200"/>
          <a:ext cx="8153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432175"/>
            <a:ext cx="20574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n-lt"/>
                <a:cs typeface="+mn-cs"/>
              </a:rPr>
              <a:t>Borrowing money</a:t>
            </a:r>
          </a:p>
        </p:txBody>
      </p:sp>
      <p:sp>
        <p:nvSpPr>
          <p:cNvPr id="4" name="Rectangle 3"/>
          <p:cNvSpPr/>
          <p:nvPr/>
        </p:nvSpPr>
        <p:spPr>
          <a:xfrm>
            <a:off x="3313113" y="3427413"/>
            <a:ext cx="2286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n-lt"/>
                <a:cs typeface="+mn-cs"/>
              </a:rPr>
              <a:t>Loans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n-lt"/>
                <a:cs typeface="+mn-cs"/>
              </a:rPr>
              <a:t>Credit cards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1875" y="3432175"/>
            <a:ext cx="24987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You will pay back the money borrowed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plus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Services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12289"/>
              </p:ext>
            </p:extLst>
          </p:nvPr>
        </p:nvGraphicFramePr>
        <p:xfrm>
          <a:off x="457200" y="1905000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44500" y="3844925"/>
            <a:ext cx="25908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Information, advice, and assistance with a wide range of financial topics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5975" y="4354513"/>
            <a:ext cx="25908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Store valuable personal items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8400" y="3616325"/>
            <a:ext cx="2667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Secure types of payments such as traveler’s checks, certified checks, cashier’s checks, and money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Features of Depository Institutions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754188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6900" y="1905000"/>
            <a:ext cx="5486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Services offered by depository institutions may offer many different features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87413" y="3411538"/>
            <a:ext cx="12096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Online banking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8375" y="3425825"/>
            <a:ext cx="1709738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Mobile banking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3429000"/>
            <a:ext cx="118586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Debit cards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27713" y="3576638"/>
            <a:ext cx="8715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ATMs</a:t>
            </a:r>
          </a:p>
        </p:txBody>
      </p:sp>
      <p:sp>
        <p:nvSpPr>
          <p:cNvPr id="9" name="Rectangle 8"/>
          <p:cNvSpPr/>
          <p:nvPr/>
        </p:nvSpPr>
        <p:spPr>
          <a:xfrm>
            <a:off x="6929438" y="3397250"/>
            <a:ext cx="202088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Contactless payment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028825" y="4953000"/>
            <a:ext cx="5253038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2209800" y="5095875"/>
            <a:ext cx="67945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071688" y="5029200"/>
            <a:ext cx="5091112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 small groups:</a:t>
            </a:r>
          </a:p>
          <a:p>
            <a:pPr marL="342900" indent="-342900" algn="ctr"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What is it?</a:t>
            </a:r>
          </a:p>
          <a:p>
            <a:pPr marL="342900" indent="-342900" algn="ctr"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What can you do?</a:t>
            </a:r>
          </a:p>
          <a:p>
            <a:pPr marL="342900" indent="-342900" algn="ctr"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1 piece of additional information</a:t>
            </a:r>
          </a:p>
          <a:p>
            <a:pPr marL="342900" indent="-342900" algn="ctr" eaLnBrk="0" hangingPunct="0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  <p:bldP spid="9" grpId="0"/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Online Banking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7526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3216275"/>
            <a:ext cx="2819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Complete certain transactions from a secured Internet site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5075" y="4989513"/>
            <a:ext cx="28194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Use a username and password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0313" y="3048000"/>
            <a:ext cx="318928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Access account information any place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0063" y="3986213"/>
            <a:ext cx="21209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Transfer money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6188" y="4579938"/>
            <a:ext cx="308451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Pay bills/set up recurring bill payment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5594350" y="5513388"/>
            <a:ext cx="21129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Apply for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Mobile Banking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4065588"/>
            <a:ext cx="35052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Apps that many depository institutions have developed that allow online banking access </a:t>
            </a:r>
            <a:r>
              <a:rPr lang="en-US" sz="2000" u="sng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from devices such as smartphones, tablets, and other mobile devices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699125" y="4419600"/>
            <a:ext cx="2895600" cy="1231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Usually offers the same services as online banking</a:t>
            </a:r>
            <a:endParaRPr lang="en-US" sz="24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Debit Cards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254375"/>
            <a:ext cx="25146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j-lt"/>
                <a:cs typeface="+mn-cs"/>
              </a:rPr>
              <a:t>A plastic card that is electronically connected to the cardholder’s depository institution account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3254375"/>
            <a:ext cx="24384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Function in the same manner as checks but faster and more portable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64263" y="3233738"/>
            <a:ext cx="252253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Use a Personal Identification Number (PIN) or signature to authorize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Automated Teller Machines (ATMs)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046413"/>
            <a:ext cx="25146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 machine that allows individuals to complete certain transactions from the machine without human assistance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3086100"/>
            <a:ext cx="25146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Withdraw and deposit money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Transfer money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Check account balance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1875" y="3086100"/>
            <a:ext cx="25146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Accessed via an ATM card (usually the debit card) and 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Contactless Payment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2667000"/>
            <a:ext cx="25146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Transactions completed with no physical connection between the payment device and the Point of Sale (POS) device or store clerk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2743200"/>
            <a:ext cx="25590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“Wave” a card in front of a sensor for fast and easy transactions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743200"/>
            <a:ext cx="25193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Not all merchants have this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2057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Different types of fees may be charged</a:t>
            </a:r>
          </a:p>
          <a:p>
            <a:pPr eaLnBrk="1" hangingPunct="1"/>
            <a:r>
              <a:rPr lang="en-US" altLang="en-US" sz="2400" dirty="0" smtClean="0"/>
              <a:t>Fees will vary between institutions and within different services at the same institution</a:t>
            </a:r>
          </a:p>
          <a:p>
            <a:pPr eaLnBrk="1" hangingPunct="1"/>
            <a:r>
              <a:rPr lang="en-US" altLang="en-US" sz="2400" dirty="0" smtClean="0"/>
              <a:t>One of the most important factors to consider when choosing a depository institution</a:t>
            </a:r>
          </a:p>
          <a:p>
            <a:pPr eaLnBrk="1" hangingPunct="1"/>
            <a:endParaRPr lang="en-US" altLang="en-US" sz="2400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381000" y="2971800"/>
          <a:ext cx="8382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4138613"/>
            <a:ext cx="25146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Charged if you withdraw more money from your account than is available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4125913"/>
            <a:ext cx="25908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Charge for using an ATM that belongs to another depository institution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259513" y="4064000"/>
            <a:ext cx="257968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Some accounts have a minimum account balance; fee charged if you go below that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Depository Institution?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863" y="2362200"/>
            <a:ext cx="6049962" cy="1295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b="1" smtClean="0"/>
              <a:t>Depository institution – </a:t>
            </a:r>
            <a:r>
              <a:rPr lang="en-US" altLang="en-US" smtClean="0"/>
              <a:t>businesses that provide financial services</a:t>
            </a:r>
            <a:endParaRPr lang="en-US" altLang="en-US" b="1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4543425"/>
            <a:ext cx="6248400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1000" y="4556125"/>
            <a:ext cx="5334000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What is the name of one depository institution in your community?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6858000" y="4786313"/>
            <a:ext cx="85725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18673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Depository Institutions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1488" y="1752600"/>
          <a:ext cx="8382000" cy="41910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076700"/>
                <a:gridCol w="4305300"/>
              </a:tblGrid>
              <a:tr h="2946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Two types of depository institutions are:</a:t>
                      </a: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Commercial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Bank</a:t>
                      </a:r>
                      <a:endParaRPr lang="en-US" sz="2000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Credit Union</a:t>
                      </a:r>
                      <a:endParaRPr lang="en-US" sz="2000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19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875" y="5756275"/>
            <a:ext cx="8518525" cy="4619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cs typeface="Calibri" pitchFamily="34" charset="0"/>
              </a:rPr>
              <a:t>Each type is unique – choose what is best for you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3075" y="2570163"/>
            <a:ext cx="4237038" cy="2871787"/>
            <a:chOff x="473075" y="2570163"/>
            <a:chExt cx="4237038" cy="2871787"/>
          </a:xfrm>
        </p:grpSpPr>
        <p:sp>
          <p:nvSpPr>
            <p:cNvPr id="3" name="Rectangle 2"/>
            <p:cNvSpPr/>
            <p:nvPr/>
          </p:nvSpPr>
          <p:spPr>
            <a:xfrm>
              <a:off x="473075" y="2570163"/>
              <a:ext cx="1279525" cy="4302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For-profit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8950" y="2927350"/>
              <a:ext cx="4221163" cy="769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Open to anyone who wants to utilize a depository institution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3075" y="3997325"/>
              <a:ext cx="4003675" cy="431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Offer numerous financial services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4188" y="4673600"/>
              <a:ext cx="4008437" cy="7683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Usually the largest depository institutions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41838" y="2570163"/>
            <a:ext cx="4587875" cy="3221037"/>
            <a:chOff x="4541838" y="2570163"/>
            <a:chExt cx="4587875" cy="3221037"/>
          </a:xfrm>
        </p:grpSpPr>
        <p:sp>
          <p:nvSpPr>
            <p:cNvPr id="9" name="Rectangle 8"/>
            <p:cNvSpPr/>
            <p:nvPr/>
          </p:nvSpPr>
          <p:spPr>
            <a:xfrm>
              <a:off x="4554538" y="2570163"/>
              <a:ext cx="4354512" cy="4302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Not-for-profit  – owned by members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57713" y="2967038"/>
              <a:ext cx="4572000" cy="11080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Have membership qualifications – members must share a “common bond”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41838" y="3968750"/>
              <a:ext cx="4052887" cy="7683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Offer many services but usually not as many as a bank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8825" y="4683125"/>
              <a:ext cx="4087813" cy="11080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  <a:latin typeface="+mn-lt"/>
                  <a:cs typeface="+mn-cs"/>
                </a:rPr>
                <a:t>Are often able to pay higher interest rates and charge lower fees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Location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153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62000" y="5334000"/>
            <a:ext cx="7696200" cy="9032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7543800" y="5418138"/>
            <a:ext cx="70643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5360988"/>
            <a:ext cx="71628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Does the depository institution identified in your community have more than one location or branch?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200400"/>
            <a:ext cx="2057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Physical location or only online?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3219450"/>
            <a:ext cx="19986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Multiple locations or just one?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37075" y="2824163"/>
            <a:ext cx="20955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Locations all across the U.S. or only in your state or city/town?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4788" y="2992438"/>
            <a:ext cx="197802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Do you have transportation to get to a location?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/>
      <p:bldP spid="3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Depository institutions keep your money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905000"/>
            <a:ext cx="4140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Offer a safe and secure place to store your money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Security (safes, secure networks, etc.)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Insurance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752600"/>
          <a:ext cx="4394200" cy="418782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97100"/>
                <a:gridCol w="2197100"/>
              </a:tblGrid>
              <a:tr h="11887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Federal Deposit Insurance</a:t>
                      </a:r>
                      <a:r>
                        <a:rPr lang="en-US" sz="1800" baseline="0" dirty="0" smtClean="0"/>
                        <a:t> Corporation (FDIC)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91456" marR="9145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National Credit Union</a:t>
                      </a:r>
                      <a:r>
                        <a:rPr lang="en-US" sz="1800" baseline="0" dirty="0" smtClean="0"/>
                        <a:t> Administration (NCUA)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91456" marR="91456" marT="45714" marB="45714"/>
                </a:tc>
              </a:tr>
              <a:tr h="149955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955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04800" y="4716463"/>
            <a:ext cx="4114800" cy="12271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3646488" y="5016500"/>
            <a:ext cx="70802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1788" y="4743450"/>
            <a:ext cx="35496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How can insurance play a role in choosing  a depository institution?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2957513"/>
            <a:ext cx="22098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Insures banks and other types of institutions other than credit unions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4383088"/>
            <a:ext cx="2209800" cy="179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$250,000 per depositor, per insured institution, for each account ownership type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99300" y="3313113"/>
            <a:ext cx="1600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Insures credit unions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31050" y="4929188"/>
            <a:ext cx="15763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Same as FDIC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14600" y="1145413"/>
          <a:ext cx="7601636" cy="481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73100" y="2819400"/>
            <a:ext cx="2671763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296863" y="2517775"/>
            <a:ext cx="67945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1038" y="2889250"/>
            <a:ext cx="2671762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What services does the depository institution identified in your community offer?</a:t>
            </a:r>
          </a:p>
        </p:txBody>
      </p:sp>
      <p:sp>
        <p:nvSpPr>
          <p:cNvPr id="2" name="Rectangle 1"/>
          <p:cNvSpPr/>
          <p:nvPr/>
        </p:nvSpPr>
        <p:spPr>
          <a:xfrm>
            <a:off x="5434013" y="1371600"/>
            <a:ext cx="17287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Transaction and Savings Tools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15238" y="2917825"/>
            <a:ext cx="9398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Credit</a:t>
            </a:r>
            <a:endParaRPr lang="en-US" sz="2400" dirty="0">
              <a:latin typeface="+mj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4013" y="4800600"/>
            <a:ext cx="1397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Financial Advice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330700" y="4843463"/>
            <a:ext cx="1905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Safe-Deposit Box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4588" y="2297113"/>
            <a:ext cx="180181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Special Needs Payment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9" grpId="0"/>
      <p:bldP spid="2" grpId="0"/>
      <p:bldP spid="3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Depository institutions offer the ability to earn interest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15323"/>
              </p:ext>
            </p:extLst>
          </p:nvPr>
        </p:nvGraphicFramePr>
        <p:xfrm>
          <a:off x="457200" y="2209800"/>
          <a:ext cx="8153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03238" y="236220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 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- the price paid for using someone else’s money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3736975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You can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earn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 interest or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be charged 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31963" y="4933950"/>
            <a:ext cx="66294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 rate - 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percentage 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rate used to calculate interest, usually an annual 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rate</a:t>
            </a:r>
            <a:endParaRPr lang="en-US" sz="2400" dirty="0">
              <a:solidFill>
                <a:schemeClr val="bg1">
                  <a:lumMod val="1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9591115"/>
              </p:ext>
            </p:extLst>
          </p:nvPr>
        </p:nvGraphicFramePr>
        <p:xfrm>
          <a:off x="533400" y="11430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055938" y="2152911"/>
            <a:ext cx="3108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Accounts that help you manage your money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1309" y="3312347"/>
            <a:ext cx="2759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May or may not earn interest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2626" y="4527550"/>
            <a:ext cx="2774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The 2 most common accounts: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4065885"/>
            <a:ext cx="2535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Checking Account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072730" y="5195242"/>
            <a:ext cx="2635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Savings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833438"/>
          <a:ext cx="8077200" cy="511016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038600"/>
                <a:gridCol w="4038600"/>
              </a:tblGrid>
              <a:tr h="5791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Checking</a:t>
                      </a:r>
                      <a:r>
                        <a:rPr lang="en-US" sz="3200" baseline="0" dirty="0" smtClean="0"/>
                        <a:t> Account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Savings Account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</a:tr>
              <a:tr h="974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51578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4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618163" y="3729038"/>
            <a:ext cx="3235325" cy="101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5389563" y="4256088"/>
            <a:ext cx="67945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29288" y="3729038"/>
            <a:ext cx="3200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Should you look for a low or high interest rate on a savings account?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463675"/>
            <a:ext cx="394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3300"/>
                </a:solidFill>
                <a:latin typeface="Calibri" pitchFamily="34" charset="0"/>
              </a:rPr>
              <a:t>Provides quick access to funds for transactions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575" y="2343150"/>
            <a:ext cx="39370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Use deposited money anytime by: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Writing checks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Using a debit card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Withdrawing cash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Electronically transferring money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65150" y="5037138"/>
            <a:ext cx="3384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3300"/>
                </a:solidFill>
                <a:latin typeface="Calibri" pitchFamily="34" charset="0"/>
              </a:rPr>
              <a:t>Some earn interest but most do not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52950" y="1463675"/>
            <a:ext cx="3981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00"/>
                </a:solidFill>
                <a:latin typeface="Calibri" pitchFamily="34" charset="0"/>
              </a:rPr>
              <a:t>An account for money not intended to be used for daily expenses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9938" y="2403475"/>
            <a:ext cx="3938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3300"/>
                </a:solidFill>
                <a:latin typeface="Calibri" pitchFamily="34" charset="0"/>
              </a:rPr>
              <a:t>Access to money is more limited than a checking account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84700" y="5038725"/>
            <a:ext cx="177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3300"/>
                </a:solidFill>
                <a:latin typeface="Calibri" pitchFamily="34" charset="0"/>
              </a:rPr>
              <a:t>Earn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3" grpId="0"/>
      <p:bldP spid="5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S001072149">
  <a:themeElements>
    <a:clrScheme name="Introduction to Depository Institutions">
      <a:dk1>
        <a:srgbClr val="FF9900"/>
      </a:dk1>
      <a:lt1>
        <a:srgbClr val="FFFFFA"/>
      </a:lt1>
      <a:dk2>
        <a:srgbClr val="D65700"/>
      </a:dk2>
      <a:lt2>
        <a:srgbClr val="777777"/>
      </a:lt2>
      <a:accent1>
        <a:srgbClr val="FFFFF7"/>
      </a:accent1>
      <a:accent2>
        <a:srgbClr val="339933"/>
      </a:accent2>
      <a:accent3>
        <a:srgbClr val="FFE2CA"/>
      </a:accent3>
      <a:accent4>
        <a:srgbClr val="DA8200"/>
      </a:accent4>
      <a:accent5>
        <a:srgbClr val="777777"/>
      </a:accent5>
      <a:accent6>
        <a:srgbClr val="2D8A2D"/>
      </a:accent6>
      <a:hlink>
        <a:srgbClr val="FF9933"/>
      </a:hlink>
      <a:folHlink>
        <a:srgbClr val="0080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2D2D8A"/>
        </a:accent6>
        <a:hlink>
          <a:srgbClr val="99CC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2D2015"/>
        </a:dk1>
        <a:lt1>
          <a:srgbClr val="CC9900"/>
        </a:lt1>
        <a:dk2>
          <a:srgbClr val="40311E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AFADAB"/>
        </a:accent3>
        <a:accent4>
          <a:srgbClr val="AE82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C5CEC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292929"/>
        </a:dk1>
        <a:lt1>
          <a:srgbClr val="FFFFFF"/>
        </a:lt1>
        <a:dk2>
          <a:srgbClr val="BC4C00"/>
        </a:dk2>
        <a:lt2>
          <a:srgbClr val="808080"/>
        </a:lt2>
        <a:accent1>
          <a:srgbClr val="FFCC99"/>
        </a:accent1>
        <a:accent2>
          <a:srgbClr val="C6F399"/>
        </a:accent2>
        <a:accent3>
          <a:srgbClr val="FFFFFF"/>
        </a:accent3>
        <a:accent4>
          <a:srgbClr val="212121"/>
        </a:accent4>
        <a:accent5>
          <a:srgbClr val="FFE2CA"/>
        </a:accent5>
        <a:accent6>
          <a:srgbClr val="B3DC8A"/>
        </a:accent6>
        <a:hlink>
          <a:srgbClr val="CC33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0000"/>
        </a:dk1>
        <a:lt1>
          <a:srgbClr val="FF9966"/>
        </a:lt1>
        <a:dk2>
          <a:srgbClr val="FF9933"/>
        </a:dk2>
        <a:lt2>
          <a:srgbClr val="005A58"/>
        </a:lt2>
        <a:accent1>
          <a:srgbClr val="FFCC66"/>
        </a:accent1>
        <a:accent2>
          <a:srgbClr val="777777"/>
        </a:accent2>
        <a:accent3>
          <a:srgbClr val="FFCAB8"/>
        </a:accent3>
        <a:accent4>
          <a:srgbClr val="6C0000"/>
        </a:accent4>
        <a:accent5>
          <a:srgbClr val="FFE2B8"/>
        </a:accent5>
        <a:accent6>
          <a:srgbClr val="6B6B6B"/>
        </a:accent6>
        <a:hlink>
          <a:srgbClr val="FEF9E8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9900"/>
        </a:lt1>
        <a:dk2>
          <a:srgbClr val="663300"/>
        </a:dk2>
        <a:lt2>
          <a:srgbClr val="EFB483"/>
        </a:lt2>
        <a:accent1>
          <a:srgbClr val="CC3300"/>
        </a:accent1>
        <a:accent2>
          <a:srgbClr val="BE7960"/>
        </a:accent2>
        <a:accent3>
          <a:srgbClr val="B8AD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3300"/>
        </a:dk1>
        <a:lt1>
          <a:srgbClr val="99CC00"/>
        </a:lt1>
        <a:dk2>
          <a:srgbClr val="7DD850"/>
        </a:dk2>
        <a:lt2>
          <a:srgbClr val="003366"/>
        </a:lt2>
        <a:accent1>
          <a:srgbClr val="FFB27D"/>
        </a:accent1>
        <a:accent2>
          <a:srgbClr val="00B000"/>
        </a:accent2>
        <a:accent3>
          <a:srgbClr val="CAE2AA"/>
        </a:accent3>
        <a:accent4>
          <a:srgbClr val="AE2A00"/>
        </a:accent4>
        <a:accent5>
          <a:srgbClr val="FFD5BF"/>
        </a:accent5>
        <a:accent6>
          <a:srgbClr val="009F00"/>
        </a:accent6>
        <a:hlink>
          <a:srgbClr val="FF6600"/>
        </a:hlink>
        <a:folHlink>
          <a:srgbClr val="9E6A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FF9900"/>
        </a:dk1>
        <a:lt1>
          <a:srgbClr val="FFCC99"/>
        </a:lt1>
        <a:dk2>
          <a:srgbClr val="D657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E2CA"/>
        </a:accent3>
        <a:accent4>
          <a:srgbClr val="DA8200"/>
        </a:accent4>
        <a:accent5>
          <a:srgbClr val="FFFFFA"/>
        </a:accent5>
        <a:accent6>
          <a:srgbClr val="2D8A2D"/>
        </a:accent6>
        <a:hlink>
          <a:srgbClr val="FF9933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CC3300"/>
        </a:lt1>
        <a:dk2>
          <a:srgbClr val="000000"/>
        </a:dk2>
        <a:lt2>
          <a:srgbClr val="CC6600"/>
        </a:lt2>
        <a:accent1>
          <a:srgbClr val="FFCC99"/>
        </a:accent1>
        <a:accent2>
          <a:srgbClr val="468A4B"/>
        </a:accent2>
        <a:accent3>
          <a:srgbClr val="AAAAAA"/>
        </a:accent3>
        <a:accent4>
          <a:srgbClr val="AE2A00"/>
        </a:accent4>
        <a:accent5>
          <a:srgbClr val="FFE2CA"/>
        </a:accent5>
        <a:accent6>
          <a:srgbClr val="3F7D43"/>
        </a:accent6>
        <a:hlink>
          <a:srgbClr val="CC9900"/>
        </a:hlink>
        <a:folHlink>
          <a:srgbClr val="824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A6A99D"/>
        </a:lt1>
        <a:dk2>
          <a:srgbClr val="CC9900"/>
        </a:dk2>
        <a:lt2>
          <a:srgbClr val="777777"/>
        </a:lt2>
        <a:accent1>
          <a:srgbClr val="909082"/>
        </a:accent1>
        <a:accent2>
          <a:srgbClr val="B59D73"/>
        </a:accent2>
        <a:accent3>
          <a:srgbClr val="D0D1CC"/>
        </a:accent3>
        <a:accent4>
          <a:srgbClr val="562A00"/>
        </a:accent4>
        <a:accent5>
          <a:srgbClr val="C6C6C1"/>
        </a:accent5>
        <a:accent6>
          <a:srgbClr val="A48E6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CC6600"/>
        </a:dk1>
        <a:lt1>
          <a:srgbClr val="E6F7DD"/>
        </a:lt1>
        <a:dk2>
          <a:srgbClr val="CC3300"/>
        </a:dk2>
        <a:lt2>
          <a:srgbClr val="969696"/>
        </a:lt2>
        <a:accent1>
          <a:srgbClr val="FFFFCC"/>
        </a:accent1>
        <a:accent2>
          <a:srgbClr val="CCFFCC"/>
        </a:accent2>
        <a:accent3>
          <a:srgbClr val="F0FAEB"/>
        </a:accent3>
        <a:accent4>
          <a:srgbClr val="AE5600"/>
        </a:accent4>
        <a:accent5>
          <a:srgbClr val="FFFFE2"/>
        </a:accent5>
        <a:accent6>
          <a:srgbClr val="B9E7B9"/>
        </a:accent6>
        <a:hlink>
          <a:srgbClr val="FF66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996633"/>
        </a:dk1>
        <a:lt1>
          <a:srgbClr val="CC9900"/>
        </a:lt1>
        <a:dk2>
          <a:srgbClr val="FFB92D"/>
        </a:dk2>
        <a:lt2>
          <a:srgbClr val="3E3E5C"/>
        </a:lt2>
        <a:accent1>
          <a:srgbClr val="E1B875"/>
        </a:accent1>
        <a:accent2>
          <a:srgbClr val="996600"/>
        </a:accent2>
        <a:accent3>
          <a:srgbClr val="E2CAAA"/>
        </a:accent3>
        <a:accent4>
          <a:srgbClr val="82562A"/>
        </a:accent4>
        <a:accent5>
          <a:srgbClr val="EED8BD"/>
        </a:accent5>
        <a:accent6>
          <a:srgbClr val="8A5C00"/>
        </a:accent6>
        <a:hlink>
          <a:srgbClr val="FF6F17"/>
        </a:hlink>
        <a:folHlink>
          <a:srgbClr val="FFEB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TP001072149</AuthoringAssetId>
    <AssetId xmlns="145c5697-5eb5-440b-b2f1-a8273fb59250">TS001072149</AssetId>
  </documentManagement>
</p:properties>
</file>

<file path=customXml/itemProps1.xml><?xml version="1.0" encoding="utf-8"?>
<ds:datastoreItem xmlns:ds="http://schemas.openxmlformats.org/officeDocument/2006/customXml" ds:itemID="{946B971D-0459-44C9-B4C5-572A84753FB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8BF060C-A199-49B3-A96E-E6F34D500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23E7B75-5A34-40C4-93A8-BF0F31666E4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B14D8F-3879-4D68-8A86-DFBB8A48B58A}">
  <ds:schemaRefs>
    <ds:schemaRef ds:uri="http://schemas.microsoft.com/office/2006/metadata/properties"/>
    <ds:schemaRef ds:uri="http://schemas.microsoft.com/office/infopath/2007/PartnerControl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TS001072149</Template>
  <TotalTime>5633</TotalTime>
  <Words>869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Calibri</vt:lpstr>
      <vt:lpstr>TS001072149</vt:lpstr>
      <vt:lpstr>Introduction to Depository Institutions</vt:lpstr>
      <vt:lpstr>What is a Depository Institution?</vt:lpstr>
      <vt:lpstr>Types of Depository Institutions</vt:lpstr>
      <vt:lpstr>Location</vt:lpstr>
      <vt:lpstr>Depository institutions keep your money safe</vt:lpstr>
      <vt:lpstr>PowerPoint Presentation</vt:lpstr>
      <vt:lpstr>Depository institutions offer the ability to earn interest </vt:lpstr>
      <vt:lpstr>PowerPoint Presentation</vt:lpstr>
      <vt:lpstr>PowerPoint Presentation</vt:lpstr>
      <vt:lpstr>Credit</vt:lpstr>
      <vt:lpstr>Other Services</vt:lpstr>
      <vt:lpstr>Features of Depository Institutions</vt:lpstr>
      <vt:lpstr>Online Banking</vt:lpstr>
      <vt:lpstr>Mobile Banking</vt:lpstr>
      <vt:lpstr>Debit Cards</vt:lpstr>
      <vt:lpstr>Automated Teller Machines (ATMs)</vt:lpstr>
      <vt:lpstr>Contactless Payment</vt:lpstr>
      <vt:lpstr>Fees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Lindy</dc:creator>
  <cp:lastModifiedBy>Julie Sutherland</cp:lastModifiedBy>
  <cp:revision>148</cp:revision>
  <cp:lastPrinted>1601-01-01T00:00:00Z</cp:lastPrinted>
  <dcterms:created xsi:type="dcterms:W3CDTF">2010-08-16T20:05:43Z</dcterms:created>
  <dcterms:modified xsi:type="dcterms:W3CDTF">2015-09-14T14:33:09Z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gNumber">
    <vt:lpwstr>; 461854L</vt:lpwstr>
  </property>
  <property fmtid="{D5CDD505-2E9C-101B-9397-08002B2CF9AE}" pid="3" name="TPInstallLocation">
    <vt:lpwstr>{Document Themes}</vt:lpwstr>
  </property>
  <property fmtid="{D5CDD505-2E9C-101B-9397-08002B2CF9AE}" pid="4" name="PrimaryImageGen">
    <vt:lpwstr>1</vt:lpwstr>
  </property>
  <property fmtid="{D5CDD505-2E9C-101B-9397-08002B2CF9AE}" pid="5" name="display_urn:schemas-microsoft-com:office:office#APAuthor">
    <vt:lpwstr>REDMOND\cynvey</vt:lpwstr>
  </property>
  <property fmtid="{D5CDD505-2E9C-101B-9397-08002B2CF9AE}" pid="6" name="APAuthor">
    <vt:lpwstr>191</vt:lpwstr>
  </property>
  <property fmtid="{D5CDD505-2E9C-101B-9397-08002B2CF9AE}" pid="7" name="Milestone">
    <vt:lpwstr>Continuous</vt:lpwstr>
  </property>
  <property fmtid="{D5CDD505-2E9C-101B-9397-08002B2CF9AE}" pid="8" name="TPAppVersion">
    <vt:lpwstr>11</vt:lpwstr>
  </property>
  <property fmtid="{D5CDD505-2E9C-101B-9397-08002B2CF9AE}" pid="9" name="TPCommandLine">
    <vt:lpwstr>{PP} {FilePath}</vt:lpwstr>
  </property>
  <property fmtid="{D5CDD505-2E9C-101B-9397-08002B2CF9AE}" pid="10" name="IsSearchable">
    <vt:lpwstr>0</vt:lpwstr>
  </property>
  <property fmtid="{D5CDD505-2E9C-101B-9397-08002B2CF9AE}" pid="11" name="NumericId">
    <vt:lpwstr>-1.00000000000000</vt:lpwstr>
  </property>
  <property fmtid="{D5CDD505-2E9C-101B-9397-08002B2CF9AE}" pid="12" name="PublishTargets">
    <vt:lpwstr>OfficeOnline</vt:lpwstr>
  </property>
  <property fmtid="{D5CDD505-2E9C-101B-9397-08002B2CF9AE}" pid="13" name="TPLaunchHelpLinkType">
    <vt:lpwstr>Template</vt:lpwstr>
  </property>
  <property fmtid="{D5CDD505-2E9C-101B-9397-08002B2CF9AE}" pid="14" name="TPFriendlyName">
    <vt:lpwstr>Orange currency design template</vt:lpwstr>
  </property>
  <property fmtid="{D5CDD505-2E9C-101B-9397-08002B2CF9AE}" pid="15" name="display_urn:schemas-microsoft-com:office:office#APEditor">
    <vt:lpwstr>REDMOND\v-luannv</vt:lpwstr>
  </property>
  <property fmtid="{D5CDD505-2E9C-101B-9397-08002B2CF9AE}" pid="16" name="APEditor">
    <vt:lpwstr>92</vt:lpwstr>
  </property>
  <property fmtid="{D5CDD505-2E9C-101B-9397-08002B2CF9AE}" pid="17" name="Provider">
    <vt:lpwstr>EY006220130</vt:lpwstr>
  </property>
  <property fmtid="{D5CDD505-2E9C-101B-9397-08002B2CF9AE}" pid="18" name="SourceTitle">
    <vt:lpwstr>Orange currency design template</vt:lpwstr>
  </property>
  <property fmtid="{D5CDD505-2E9C-101B-9397-08002B2CF9AE}" pid="19" name="TPApplication">
    <vt:lpwstr>PowerPoint</vt:lpwstr>
  </property>
  <property fmtid="{D5CDD505-2E9C-101B-9397-08002B2CF9AE}" pid="20" name="TPLaunchHelpLink">
    <vt:lpwstr/>
  </property>
  <property fmtid="{D5CDD505-2E9C-101B-9397-08002B2CF9AE}" pid="21" name="OpenTemplate">
    <vt:lpwstr>1</vt:lpwstr>
  </property>
  <property fmtid="{D5CDD505-2E9C-101B-9397-08002B2CF9AE}" pid="22" name="UACurrentWords">
    <vt:lpwstr>0</vt:lpwstr>
  </property>
  <property fmtid="{D5CDD505-2E9C-101B-9397-08002B2CF9AE}" pid="23" name="UALocRecommendation">
    <vt:lpwstr>Localize</vt:lpwstr>
  </property>
  <property fmtid="{D5CDD505-2E9C-101B-9397-08002B2CF9AE}" pid="24" name="Applications">
    <vt:lpwstr>79;#Template 12;#65;#Microsoft Office PowerPoint 2007;#184;#Office 2000;#182;#Office XP;#64;#PowerPoint 2003;#67;#PowerPoint - Design Templt 12;#66;#PowerPoint - Design Templt 2003</vt:lpwstr>
  </property>
  <property fmtid="{D5CDD505-2E9C-101B-9397-08002B2CF9AE}" pid="25" name="TemplateStatus">
    <vt:lpwstr>Complete</vt:lpwstr>
  </property>
  <property fmtid="{D5CDD505-2E9C-101B-9397-08002B2CF9AE}" pid="26" name="ContentTypeId">
    <vt:lpwstr>0x0101006025706CF4CD034688BEBAE97A2E701D020200C3831ACA17D8814887A164412888521E</vt:lpwstr>
  </property>
  <property fmtid="{D5CDD505-2E9C-101B-9397-08002B2CF9AE}" pid="27" name="IsDeleted">
    <vt:lpwstr>0</vt:lpwstr>
  </property>
  <property fmtid="{D5CDD505-2E9C-101B-9397-08002B2CF9AE}" pid="28" name="ShowIn">
    <vt:lpwstr>Show everywhere</vt:lpwstr>
  </property>
  <property fmtid="{D5CDD505-2E9C-101B-9397-08002B2CF9AE}" pid="29" name="UANotes">
    <vt:lpwstr>June 2003 retrofit; file size &gt; 250 KB. 443206L</vt:lpwstr>
  </property>
  <property fmtid="{D5CDD505-2E9C-101B-9397-08002B2CF9AE}" pid="30" name="PublishStatusLookup">
    <vt:lpwstr>257975</vt:lpwstr>
  </property>
  <property fmtid="{D5CDD505-2E9C-101B-9397-08002B2CF9AE}" pid="31" name="TPComponent">
    <vt:lpwstr>PPTFiles</vt:lpwstr>
  </property>
  <property fmtid="{D5CDD505-2E9C-101B-9397-08002B2CF9AE}" pid="32" name="TPNamespace">
    <vt:lpwstr>POWERPNT</vt:lpwstr>
  </property>
  <property fmtid="{D5CDD505-2E9C-101B-9397-08002B2CF9AE}" pid="33" name="TPClientViewer">
    <vt:lpwstr>Microsoft Office PowerPoint</vt:lpwstr>
  </property>
  <property fmtid="{D5CDD505-2E9C-101B-9397-08002B2CF9AE}" pid="34" name="APTrustLevel">
    <vt:lpwstr>1.00000000000000</vt:lpwstr>
  </property>
  <property fmtid="{D5CDD505-2E9C-101B-9397-08002B2CF9AE}" pid="35" name="TrustLevel">
    <vt:lpwstr>Microsoft Managed Content</vt:lpwstr>
  </property>
  <property fmtid="{D5CDD505-2E9C-101B-9397-08002B2CF9AE}" pid="36" name="Content Type">
    <vt:lpwstr>OOFile</vt:lpwstr>
  </property>
</Properties>
</file>