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74" r:id="rId4"/>
    <p:sldId id="272" r:id="rId5"/>
    <p:sldId id="271" r:id="rId6"/>
    <p:sldId id="265" r:id="rId7"/>
    <p:sldId id="273" r:id="rId8"/>
    <p:sldId id="266" r:id="rId9"/>
    <p:sldId id="258" r:id="rId10"/>
    <p:sldId id="259" r:id="rId11"/>
    <p:sldId id="260" r:id="rId12"/>
    <p:sldId id="261" r:id="rId13"/>
    <p:sldId id="269" r:id="rId14"/>
    <p:sldId id="262" r:id="rId15"/>
    <p:sldId id="263" r:id="rId16"/>
    <p:sldId id="264" r:id="rId17"/>
    <p:sldId id="267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4667" autoAdjust="0"/>
  </p:normalViewPr>
  <p:slideViewPr>
    <p:cSldViewPr>
      <p:cViewPr>
        <p:scale>
          <a:sx n="114" d="100"/>
          <a:sy n="114" d="100"/>
        </p:scale>
        <p:origin x="-11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0F3CE-11AD-494D-A392-B5A9125524C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2CB920E-81E0-48F2-8813-48CBF27D01DB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E44D3E5C-9A20-4F93-84AF-3EA189C45ED8}" type="parTrans" cxnId="{E7956232-758B-4E44-8357-6E58F13772D7}">
      <dgm:prSet/>
      <dgm:spPr/>
      <dgm:t>
        <a:bodyPr/>
        <a:lstStyle/>
        <a:p>
          <a:endParaRPr lang="en-US"/>
        </a:p>
      </dgm:t>
    </dgm:pt>
    <dgm:pt modelId="{AF25E747-1626-4A58-A3FD-0A373889CFC4}" type="sibTrans" cxnId="{E7956232-758B-4E44-8357-6E58F13772D7}">
      <dgm:prSet/>
      <dgm:spPr/>
      <dgm:t>
        <a:bodyPr/>
        <a:lstStyle/>
        <a:p>
          <a:endParaRPr lang="en-US"/>
        </a:p>
      </dgm:t>
    </dgm:pt>
    <dgm:pt modelId="{E210C247-7AFD-460A-8603-C9E586A5DE41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ABCA39FF-EC01-4E75-9397-4B3B9485B72C}" type="parTrans" cxnId="{331BB393-E690-4A0A-A4D6-E03B23A1A017}">
      <dgm:prSet/>
      <dgm:spPr/>
      <dgm:t>
        <a:bodyPr/>
        <a:lstStyle/>
        <a:p>
          <a:endParaRPr lang="en-US"/>
        </a:p>
      </dgm:t>
    </dgm:pt>
    <dgm:pt modelId="{174A4921-B788-4836-BDF6-93126251A9A6}" type="sibTrans" cxnId="{331BB393-E690-4A0A-A4D6-E03B23A1A017}">
      <dgm:prSet/>
      <dgm:spPr/>
      <dgm:t>
        <a:bodyPr/>
        <a:lstStyle/>
        <a:p>
          <a:endParaRPr lang="en-US"/>
        </a:p>
      </dgm:t>
    </dgm:pt>
    <dgm:pt modelId="{BF0F938C-8C01-4E23-BC3E-04E0ABCB963D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46FDCFF3-2705-45CC-B79C-B3D5A7F4EEA3}" type="parTrans" cxnId="{303D9ECD-EA2F-4248-996A-2CCA95F9F826}">
      <dgm:prSet/>
      <dgm:spPr/>
      <dgm:t>
        <a:bodyPr/>
        <a:lstStyle/>
        <a:p>
          <a:endParaRPr lang="en-US"/>
        </a:p>
      </dgm:t>
    </dgm:pt>
    <dgm:pt modelId="{B8E65D10-6511-40AF-ABAD-88422291E2B6}" type="sibTrans" cxnId="{303D9ECD-EA2F-4248-996A-2CCA95F9F826}">
      <dgm:prSet/>
      <dgm:spPr/>
      <dgm:t>
        <a:bodyPr/>
        <a:lstStyle/>
        <a:p>
          <a:endParaRPr lang="en-US"/>
        </a:p>
      </dgm:t>
    </dgm:pt>
    <dgm:pt modelId="{651E8FE8-0F7C-4480-A81A-A30AC4C59708}">
      <dgm:prSet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1675F7D8-B165-4C2D-A10B-AE3F56CBAE1A}" type="parTrans" cxnId="{0C311419-B02C-42AC-885F-2FFC22371AB0}">
      <dgm:prSet/>
      <dgm:spPr/>
      <dgm:t>
        <a:bodyPr/>
        <a:lstStyle/>
        <a:p>
          <a:endParaRPr lang="en-US"/>
        </a:p>
      </dgm:t>
    </dgm:pt>
    <dgm:pt modelId="{44468F5C-7E17-4E70-A855-8C50E3399E0A}" type="sibTrans" cxnId="{0C311419-B02C-42AC-885F-2FFC22371AB0}">
      <dgm:prSet/>
      <dgm:spPr/>
      <dgm:t>
        <a:bodyPr/>
        <a:lstStyle/>
        <a:p>
          <a:endParaRPr lang="en-US"/>
        </a:p>
      </dgm:t>
    </dgm:pt>
    <dgm:pt modelId="{298D3F14-1404-4671-8F04-F233AD4CF035}" type="pres">
      <dgm:prSet presAssocID="{FA20F3CE-11AD-494D-A392-B5A9125524C2}" presName="Name0" presStyleCnt="0">
        <dgm:presLayoutVars>
          <dgm:dir/>
          <dgm:resizeHandles val="exact"/>
        </dgm:presLayoutVars>
      </dgm:prSet>
      <dgm:spPr/>
    </dgm:pt>
    <dgm:pt modelId="{BB0F6A7B-05B0-414F-BB4E-DED2D275DB89}" type="pres">
      <dgm:prSet presAssocID="{92CB920E-81E0-48F2-8813-48CBF27D01DB}" presName="node" presStyleLbl="node1" presStyleIdx="0" presStyleCnt="4" custLinFactNeighborX="-836" custLinFactNeighborY="2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E096C-114E-4D10-BD77-7898C55CA115}" type="pres">
      <dgm:prSet presAssocID="{AF25E747-1626-4A58-A3FD-0A373889CF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A7803CD-2A9A-4E4E-84F3-23543C94DF7A}" type="pres">
      <dgm:prSet presAssocID="{AF25E747-1626-4A58-A3FD-0A373889CF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3A7737E-FFAC-4545-A0E5-62AA9F98C2CA}" type="pres">
      <dgm:prSet presAssocID="{E210C247-7AFD-460A-8603-C9E586A5DE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DBE7A-C783-4FD1-BA99-EE4271991D94}" type="pres">
      <dgm:prSet presAssocID="{174A4921-B788-4836-BDF6-93126251A9A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71A2199-0C1A-4F30-96F1-8AC388D7BDEC}" type="pres">
      <dgm:prSet presAssocID="{174A4921-B788-4836-BDF6-93126251A9A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BC1C788-8DCC-4BC6-A1F0-DBC7B19E97D8}" type="pres">
      <dgm:prSet presAssocID="{BF0F938C-8C01-4E23-BC3E-04E0ABCB96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9707C-CD1F-4976-8CBD-E07F7409CAF0}" type="pres">
      <dgm:prSet presAssocID="{B8E65D10-6511-40AF-ABAD-88422291E2B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2088C28-0F45-422C-B6E8-E47B20C23D4E}" type="pres">
      <dgm:prSet presAssocID="{B8E65D10-6511-40AF-ABAD-88422291E2B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8683212-5431-47BC-A5AE-29001DD158B0}" type="pres">
      <dgm:prSet presAssocID="{651E8FE8-0F7C-4480-A81A-A30AC4C597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3FA5D0-36DD-49CE-AD5A-FA733F31830D}" type="presOf" srcId="{B8E65D10-6511-40AF-ABAD-88422291E2B6}" destId="{7359707C-CD1F-4976-8CBD-E07F7409CAF0}" srcOrd="0" destOrd="0" presId="urn:microsoft.com/office/officeart/2005/8/layout/process1"/>
    <dgm:cxn modelId="{2B9E7D09-E298-4265-BC7F-8561AD97652F}" type="presOf" srcId="{E210C247-7AFD-460A-8603-C9E586A5DE41}" destId="{F3A7737E-FFAC-4545-A0E5-62AA9F98C2CA}" srcOrd="0" destOrd="0" presId="urn:microsoft.com/office/officeart/2005/8/layout/process1"/>
    <dgm:cxn modelId="{F5C6876E-BF38-4AA5-A32E-EA7F2884D250}" type="presOf" srcId="{651E8FE8-0F7C-4480-A81A-A30AC4C59708}" destId="{88683212-5431-47BC-A5AE-29001DD158B0}" srcOrd="0" destOrd="0" presId="urn:microsoft.com/office/officeart/2005/8/layout/process1"/>
    <dgm:cxn modelId="{331BB393-E690-4A0A-A4D6-E03B23A1A017}" srcId="{FA20F3CE-11AD-494D-A392-B5A9125524C2}" destId="{E210C247-7AFD-460A-8603-C9E586A5DE41}" srcOrd="1" destOrd="0" parTransId="{ABCA39FF-EC01-4E75-9397-4B3B9485B72C}" sibTransId="{174A4921-B788-4836-BDF6-93126251A9A6}"/>
    <dgm:cxn modelId="{A0F24749-CF40-46A9-A644-DDF39AF49C3A}" type="presOf" srcId="{174A4921-B788-4836-BDF6-93126251A9A6}" destId="{D71A2199-0C1A-4F30-96F1-8AC388D7BDEC}" srcOrd="1" destOrd="0" presId="urn:microsoft.com/office/officeart/2005/8/layout/process1"/>
    <dgm:cxn modelId="{C34D4DD0-D79E-49E9-987E-58456CEDB4CD}" type="presOf" srcId="{92CB920E-81E0-48F2-8813-48CBF27D01DB}" destId="{BB0F6A7B-05B0-414F-BB4E-DED2D275DB89}" srcOrd="0" destOrd="0" presId="urn:microsoft.com/office/officeart/2005/8/layout/process1"/>
    <dgm:cxn modelId="{303D9ECD-EA2F-4248-996A-2CCA95F9F826}" srcId="{FA20F3CE-11AD-494D-A392-B5A9125524C2}" destId="{BF0F938C-8C01-4E23-BC3E-04E0ABCB963D}" srcOrd="2" destOrd="0" parTransId="{46FDCFF3-2705-45CC-B79C-B3D5A7F4EEA3}" sibTransId="{B8E65D10-6511-40AF-ABAD-88422291E2B6}"/>
    <dgm:cxn modelId="{91B1F4AE-5F8A-4FFB-9CDA-66EB5A8634EA}" type="presOf" srcId="{FA20F3CE-11AD-494D-A392-B5A9125524C2}" destId="{298D3F14-1404-4671-8F04-F233AD4CF035}" srcOrd="0" destOrd="0" presId="urn:microsoft.com/office/officeart/2005/8/layout/process1"/>
    <dgm:cxn modelId="{B447A070-32DC-47EB-8A6C-5228421EDD4B}" type="presOf" srcId="{B8E65D10-6511-40AF-ABAD-88422291E2B6}" destId="{A2088C28-0F45-422C-B6E8-E47B20C23D4E}" srcOrd="1" destOrd="0" presId="urn:microsoft.com/office/officeart/2005/8/layout/process1"/>
    <dgm:cxn modelId="{F75043D5-581D-4FA1-8630-DF8B630397AF}" type="presOf" srcId="{AF25E747-1626-4A58-A3FD-0A373889CFC4}" destId="{0A7803CD-2A9A-4E4E-84F3-23543C94DF7A}" srcOrd="1" destOrd="0" presId="urn:microsoft.com/office/officeart/2005/8/layout/process1"/>
    <dgm:cxn modelId="{E7956232-758B-4E44-8357-6E58F13772D7}" srcId="{FA20F3CE-11AD-494D-A392-B5A9125524C2}" destId="{92CB920E-81E0-48F2-8813-48CBF27D01DB}" srcOrd="0" destOrd="0" parTransId="{E44D3E5C-9A20-4F93-84AF-3EA189C45ED8}" sibTransId="{AF25E747-1626-4A58-A3FD-0A373889CFC4}"/>
    <dgm:cxn modelId="{7309AAAE-9F24-4D49-8961-77E572AD783F}" type="presOf" srcId="{174A4921-B788-4836-BDF6-93126251A9A6}" destId="{E57DBE7A-C783-4FD1-BA99-EE4271991D94}" srcOrd="0" destOrd="0" presId="urn:microsoft.com/office/officeart/2005/8/layout/process1"/>
    <dgm:cxn modelId="{B1B66CCB-8C8F-47D2-BEE9-89B63837772F}" type="presOf" srcId="{BF0F938C-8C01-4E23-BC3E-04E0ABCB963D}" destId="{EBC1C788-8DCC-4BC6-A1F0-DBC7B19E97D8}" srcOrd="0" destOrd="0" presId="urn:microsoft.com/office/officeart/2005/8/layout/process1"/>
    <dgm:cxn modelId="{DC2D3805-55FD-4517-8277-D4950BF2655A}" type="presOf" srcId="{AF25E747-1626-4A58-A3FD-0A373889CFC4}" destId="{339E096C-114E-4D10-BD77-7898C55CA115}" srcOrd="0" destOrd="0" presId="urn:microsoft.com/office/officeart/2005/8/layout/process1"/>
    <dgm:cxn modelId="{0C311419-B02C-42AC-885F-2FFC22371AB0}" srcId="{FA20F3CE-11AD-494D-A392-B5A9125524C2}" destId="{651E8FE8-0F7C-4480-A81A-A30AC4C59708}" srcOrd="3" destOrd="0" parTransId="{1675F7D8-B165-4C2D-A10B-AE3F56CBAE1A}" sibTransId="{44468F5C-7E17-4E70-A855-8C50E3399E0A}"/>
    <dgm:cxn modelId="{B518ABAD-4C75-47D0-978D-7778110D4C19}" type="presParOf" srcId="{298D3F14-1404-4671-8F04-F233AD4CF035}" destId="{BB0F6A7B-05B0-414F-BB4E-DED2D275DB89}" srcOrd="0" destOrd="0" presId="urn:microsoft.com/office/officeart/2005/8/layout/process1"/>
    <dgm:cxn modelId="{F54D2F13-998E-4C39-847A-364906870718}" type="presParOf" srcId="{298D3F14-1404-4671-8F04-F233AD4CF035}" destId="{339E096C-114E-4D10-BD77-7898C55CA115}" srcOrd="1" destOrd="0" presId="urn:microsoft.com/office/officeart/2005/8/layout/process1"/>
    <dgm:cxn modelId="{6B1539DA-DE70-4887-9071-C15B10518125}" type="presParOf" srcId="{339E096C-114E-4D10-BD77-7898C55CA115}" destId="{0A7803CD-2A9A-4E4E-84F3-23543C94DF7A}" srcOrd="0" destOrd="0" presId="urn:microsoft.com/office/officeart/2005/8/layout/process1"/>
    <dgm:cxn modelId="{E0B6489D-7592-4D18-A9D9-6338EF9CF075}" type="presParOf" srcId="{298D3F14-1404-4671-8F04-F233AD4CF035}" destId="{F3A7737E-FFAC-4545-A0E5-62AA9F98C2CA}" srcOrd="2" destOrd="0" presId="urn:microsoft.com/office/officeart/2005/8/layout/process1"/>
    <dgm:cxn modelId="{31DD093F-B5CA-473F-9D22-7C4C150B12AA}" type="presParOf" srcId="{298D3F14-1404-4671-8F04-F233AD4CF035}" destId="{E57DBE7A-C783-4FD1-BA99-EE4271991D94}" srcOrd="3" destOrd="0" presId="urn:microsoft.com/office/officeart/2005/8/layout/process1"/>
    <dgm:cxn modelId="{4809E15F-AE67-4DB9-B78D-E19B6094589E}" type="presParOf" srcId="{E57DBE7A-C783-4FD1-BA99-EE4271991D94}" destId="{D71A2199-0C1A-4F30-96F1-8AC388D7BDEC}" srcOrd="0" destOrd="0" presId="urn:microsoft.com/office/officeart/2005/8/layout/process1"/>
    <dgm:cxn modelId="{F40C5A2F-4E26-4C14-8ED2-CCAAE141EDC7}" type="presParOf" srcId="{298D3F14-1404-4671-8F04-F233AD4CF035}" destId="{EBC1C788-8DCC-4BC6-A1F0-DBC7B19E97D8}" srcOrd="4" destOrd="0" presId="urn:microsoft.com/office/officeart/2005/8/layout/process1"/>
    <dgm:cxn modelId="{3C28E0F6-DAAD-4C10-8306-CCFA8F1EB586}" type="presParOf" srcId="{298D3F14-1404-4671-8F04-F233AD4CF035}" destId="{7359707C-CD1F-4976-8CBD-E07F7409CAF0}" srcOrd="5" destOrd="0" presId="urn:microsoft.com/office/officeart/2005/8/layout/process1"/>
    <dgm:cxn modelId="{B4C40EB9-EFDC-4BC1-A9EB-4FBEBFBD88C1}" type="presParOf" srcId="{7359707C-CD1F-4976-8CBD-E07F7409CAF0}" destId="{A2088C28-0F45-422C-B6E8-E47B20C23D4E}" srcOrd="0" destOrd="0" presId="urn:microsoft.com/office/officeart/2005/8/layout/process1"/>
    <dgm:cxn modelId="{643D1876-33D8-47A5-96EB-8A9B4A12A70A}" type="presParOf" srcId="{298D3F14-1404-4671-8F04-F233AD4CF035}" destId="{88683212-5431-47BC-A5AE-29001DD158B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54BDE-905F-4D19-B5E5-1ED5EC4E884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207C2AA5-B1BB-4265-BFA3-38D461ABF47E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67390EA8-66E6-4174-A91C-702F82AFBE7E}" type="parTrans" cxnId="{6306234E-9BEF-43F0-A980-E3057D02D29C}">
      <dgm:prSet/>
      <dgm:spPr/>
      <dgm:t>
        <a:bodyPr/>
        <a:lstStyle/>
        <a:p>
          <a:endParaRPr lang="en-US"/>
        </a:p>
      </dgm:t>
    </dgm:pt>
    <dgm:pt modelId="{06235F98-CA47-46E4-8F9F-866CC7D09436}" type="sibTrans" cxnId="{6306234E-9BEF-43F0-A980-E3057D02D29C}">
      <dgm:prSet/>
      <dgm:spPr/>
      <dgm:t>
        <a:bodyPr/>
        <a:lstStyle/>
        <a:p>
          <a:endParaRPr lang="en-US"/>
        </a:p>
      </dgm:t>
    </dgm:pt>
    <dgm:pt modelId="{89A4958A-8800-40FB-8D75-D8A12BCECCE6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9F6D2443-5F65-4444-8CA7-922B2B17CD51}" type="parTrans" cxnId="{1396C85E-386F-4D82-88EB-52D16CCAB134}">
      <dgm:prSet/>
      <dgm:spPr/>
      <dgm:t>
        <a:bodyPr/>
        <a:lstStyle/>
        <a:p>
          <a:endParaRPr lang="en-US"/>
        </a:p>
      </dgm:t>
    </dgm:pt>
    <dgm:pt modelId="{4C965214-2263-431C-B2CD-934CA4147685}" type="sibTrans" cxnId="{1396C85E-386F-4D82-88EB-52D16CCAB134}">
      <dgm:prSet/>
      <dgm:spPr/>
      <dgm:t>
        <a:bodyPr/>
        <a:lstStyle/>
        <a:p>
          <a:endParaRPr lang="en-US"/>
        </a:p>
      </dgm:t>
    </dgm:pt>
    <dgm:pt modelId="{C70CD3E4-6BDC-4D4B-AB2B-F003DD6FD354}">
      <dgm:prSet phldrT="[Text]"/>
      <dgm:spPr/>
      <dgm:t>
        <a:bodyPr/>
        <a:lstStyle/>
        <a:p>
          <a:r>
            <a:rPr lang="en-US" dirty="0" smtClean="0"/>
            <a:t>Computer</a:t>
          </a:r>
        </a:p>
        <a:p>
          <a:r>
            <a:rPr lang="en-US" dirty="0" smtClean="0"/>
            <a:t>System</a:t>
          </a:r>
          <a:endParaRPr lang="en-US" dirty="0"/>
        </a:p>
      </dgm:t>
    </dgm:pt>
    <dgm:pt modelId="{2CC877B9-DE21-4F4E-8C1F-1F51BD4E754A}" type="parTrans" cxnId="{4A0651D0-C0D7-4932-8BB5-38000F5691E4}">
      <dgm:prSet/>
      <dgm:spPr/>
      <dgm:t>
        <a:bodyPr/>
        <a:lstStyle/>
        <a:p>
          <a:endParaRPr lang="en-US"/>
        </a:p>
      </dgm:t>
    </dgm:pt>
    <dgm:pt modelId="{5C6DDC0B-AE82-48B3-953F-36FD3AE6E054}" type="sibTrans" cxnId="{4A0651D0-C0D7-4932-8BB5-38000F5691E4}">
      <dgm:prSet/>
      <dgm:spPr/>
      <dgm:t>
        <a:bodyPr/>
        <a:lstStyle/>
        <a:p>
          <a:endParaRPr lang="en-US"/>
        </a:p>
      </dgm:t>
    </dgm:pt>
    <dgm:pt modelId="{0CB8DC15-28BF-451B-A5C2-FF254CF50559}" type="pres">
      <dgm:prSet presAssocID="{95E54BDE-905F-4D19-B5E5-1ED5EC4E884C}" presName="Name0" presStyleCnt="0">
        <dgm:presLayoutVars>
          <dgm:dir/>
          <dgm:resizeHandles val="exact"/>
        </dgm:presLayoutVars>
      </dgm:prSet>
      <dgm:spPr/>
    </dgm:pt>
    <dgm:pt modelId="{8BB2B98F-87E0-494B-846A-38D56E579FA4}" type="pres">
      <dgm:prSet presAssocID="{95E54BDE-905F-4D19-B5E5-1ED5EC4E884C}" presName="vNodes" presStyleCnt="0"/>
      <dgm:spPr/>
    </dgm:pt>
    <dgm:pt modelId="{AC507D09-032A-41CD-A38F-E141602DC34A}" type="pres">
      <dgm:prSet presAssocID="{207C2AA5-B1BB-4265-BFA3-38D461ABF4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53139-DF41-493A-992D-C45F80042100}" type="pres">
      <dgm:prSet presAssocID="{06235F98-CA47-46E4-8F9F-866CC7D09436}" presName="spacerT" presStyleCnt="0"/>
      <dgm:spPr/>
    </dgm:pt>
    <dgm:pt modelId="{EB7C681D-2CCE-4439-929C-8E505F2BBFA6}" type="pres">
      <dgm:prSet presAssocID="{06235F98-CA47-46E4-8F9F-866CC7D0943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1FF9F37-3554-430C-9DF0-EA8B4B86A79A}" type="pres">
      <dgm:prSet presAssocID="{06235F98-CA47-46E4-8F9F-866CC7D09436}" presName="spacerB" presStyleCnt="0"/>
      <dgm:spPr/>
    </dgm:pt>
    <dgm:pt modelId="{3E8FEFD1-6099-4272-96B8-742288E5264F}" type="pres">
      <dgm:prSet presAssocID="{89A4958A-8800-40FB-8D75-D8A12BCECC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A5392-47C0-4047-BD5A-2E9CEE5B39D4}" type="pres">
      <dgm:prSet presAssocID="{95E54BDE-905F-4D19-B5E5-1ED5EC4E884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4CC4744-EFDF-456F-A84D-4C2E7CECAE42}" type="pres">
      <dgm:prSet presAssocID="{95E54BDE-905F-4D19-B5E5-1ED5EC4E884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8587D74-35CB-477C-A6AF-458225D48024}" type="pres">
      <dgm:prSet presAssocID="{95E54BDE-905F-4D19-B5E5-1ED5EC4E884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03092-F0D7-4ABC-B176-02E6E773AA3D}" type="presOf" srcId="{4C965214-2263-431C-B2CD-934CA4147685}" destId="{974A5392-47C0-4047-BD5A-2E9CEE5B39D4}" srcOrd="0" destOrd="0" presId="urn:microsoft.com/office/officeart/2005/8/layout/equation2"/>
    <dgm:cxn modelId="{1396C85E-386F-4D82-88EB-52D16CCAB134}" srcId="{95E54BDE-905F-4D19-B5E5-1ED5EC4E884C}" destId="{89A4958A-8800-40FB-8D75-D8A12BCECCE6}" srcOrd="1" destOrd="0" parTransId="{9F6D2443-5F65-4444-8CA7-922B2B17CD51}" sibTransId="{4C965214-2263-431C-B2CD-934CA4147685}"/>
    <dgm:cxn modelId="{6306234E-9BEF-43F0-A980-E3057D02D29C}" srcId="{95E54BDE-905F-4D19-B5E5-1ED5EC4E884C}" destId="{207C2AA5-B1BB-4265-BFA3-38D461ABF47E}" srcOrd="0" destOrd="0" parTransId="{67390EA8-66E6-4174-A91C-702F82AFBE7E}" sibTransId="{06235F98-CA47-46E4-8F9F-866CC7D09436}"/>
    <dgm:cxn modelId="{59B0E892-EF77-42FD-84D6-AA9494FC124D}" type="presOf" srcId="{4C965214-2263-431C-B2CD-934CA4147685}" destId="{54CC4744-EFDF-456F-A84D-4C2E7CECAE42}" srcOrd="1" destOrd="0" presId="urn:microsoft.com/office/officeart/2005/8/layout/equation2"/>
    <dgm:cxn modelId="{6DF88BB7-8F7C-4842-9328-3BA5B190EBB7}" type="presOf" srcId="{207C2AA5-B1BB-4265-BFA3-38D461ABF47E}" destId="{AC507D09-032A-41CD-A38F-E141602DC34A}" srcOrd="0" destOrd="0" presId="urn:microsoft.com/office/officeart/2005/8/layout/equation2"/>
    <dgm:cxn modelId="{C5E3A980-F935-467C-8120-445F118A4E8D}" type="presOf" srcId="{89A4958A-8800-40FB-8D75-D8A12BCECCE6}" destId="{3E8FEFD1-6099-4272-96B8-742288E5264F}" srcOrd="0" destOrd="0" presId="urn:microsoft.com/office/officeart/2005/8/layout/equation2"/>
    <dgm:cxn modelId="{EDE644EF-1C9F-4E2C-8FAF-A3276D7A115C}" type="presOf" srcId="{C70CD3E4-6BDC-4D4B-AB2B-F003DD6FD354}" destId="{58587D74-35CB-477C-A6AF-458225D48024}" srcOrd="0" destOrd="0" presId="urn:microsoft.com/office/officeart/2005/8/layout/equation2"/>
    <dgm:cxn modelId="{C2D5B79C-15BB-4A2D-91A8-5344D312D09C}" type="presOf" srcId="{06235F98-CA47-46E4-8F9F-866CC7D09436}" destId="{EB7C681D-2CCE-4439-929C-8E505F2BBFA6}" srcOrd="0" destOrd="0" presId="urn:microsoft.com/office/officeart/2005/8/layout/equation2"/>
    <dgm:cxn modelId="{D5DA1B13-A450-402D-8CDE-EE2475F11A51}" type="presOf" srcId="{95E54BDE-905F-4D19-B5E5-1ED5EC4E884C}" destId="{0CB8DC15-28BF-451B-A5C2-FF254CF50559}" srcOrd="0" destOrd="0" presId="urn:microsoft.com/office/officeart/2005/8/layout/equation2"/>
    <dgm:cxn modelId="{4A0651D0-C0D7-4932-8BB5-38000F5691E4}" srcId="{95E54BDE-905F-4D19-B5E5-1ED5EC4E884C}" destId="{C70CD3E4-6BDC-4D4B-AB2B-F003DD6FD354}" srcOrd="2" destOrd="0" parTransId="{2CC877B9-DE21-4F4E-8C1F-1F51BD4E754A}" sibTransId="{5C6DDC0B-AE82-48B3-953F-36FD3AE6E054}"/>
    <dgm:cxn modelId="{C699BCF7-80ED-49E8-882B-B727AA6CC4D3}" type="presParOf" srcId="{0CB8DC15-28BF-451B-A5C2-FF254CF50559}" destId="{8BB2B98F-87E0-494B-846A-38D56E579FA4}" srcOrd="0" destOrd="0" presId="urn:microsoft.com/office/officeart/2005/8/layout/equation2"/>
    <dgm:cxn modelId="{5A12B6E0-1A87-4CE1-BE69-FDC13C74A0C2}" type="presParOf" srcId="{8BB2B98F-87E0-494B-846A-38D56E579FA4}" destId="{AC507D09-032A-41CD-A38F-E141602DC34A}" srcOrd="0" destOrd="0" presId="urn:microsoft.com/office/officeart/2005/8/layout/equation2"/>
    <dgm:cxn modelId="{1255F76F-D9A7-4668-9CF0-4D33D26A1F83}" type="presParOf" srcId="{8BB2B98F-87E0-494B-846A-38D56E579FA4}" destId="{38B53139-DF41-493A-992D-C45F80042100}" srcOrd="1" destOrd="0" presId="urn:microsoft.com/office/officeart/2005/8/layout/equation2"/>
    <dgm:cxn modelId="{76246730-4884-4F08-9649-3D1BA695A8A7}" type="presParOf" srcId="{8BB2B98F-87E0-494B-846A-38D56E579FA4}" destId="{EB7C681D-2CCE-4439-929C-8E505F2BBFA6}" srcOrd="2" destOrd="0" presId="urn:microsoft.com/office/officeart/2005/8/layout/equation2"/>
    <dgm:cxn modelId="{B9525726-8BF5-4886-8CD6-607718EDAD91}" type="presParOf" srcId="{8BB2B98F-87E0-494B-846A-38D56E579FA4}" destId="{71FF9F37-3554-430C-9DF0-EA8B4B86A79A}" srcOrd="3" destOrd="0" presId="urn:microsoft.com/office/officeart/2005/8/layout/equation2"/>
    <dgm:cxn modelId="{825CF060-8B0B-4765-8EAB-9643D1363AEA}" type="presParOf" srcId="{8BB2B98F-87E0-494B-846A-38D56E579FA4}" destId="{3E8FEFD1-6099-4272-96B8-742288E5264F}" srcOrd="4" destOrd="0" presId="urn:microsoft.com/office/officeart/2005/8/layout/equation2"/>
    <dgm:cxn modelId="{9EF500B5-5B75-4C12-8BCE-F7AF08C82A0C}" type="presParOf" srcId="{0CB8DC15-28BF-451B-A5C2-FF254CF50559}" destId="{974A5392-47C0-4047-BD5A-2E9CEE5B39D4}" srcOrd="1" destOrd="0" presId="urn:microsoft.com/office/officeart/2005/8/layout/equation2"/>
    <dgm:cxn modelId="{9EAB5C3B-7342-47B3-87B5-253E36125C51}" type="presParOf" srcId="{974A5392-47C0-4047-BD5A-2E9CEE5B39D4}" destId="{54CC4744-EFDF-456F-A84D-4C2E7CECAE42}" srcOrd="0" destOrd="0" presId="urn:microsoft.com/office/officeart/2005/8/layout/equation2"/>
    <dgm:cxn modelId="{5288CEDB-9BFA-43AE-A849-67848BEABCDE}" type="presParOf" srcId="{0CB8DC15-28BF-451B-A5C2-FF254CF50559}" destId="{58587D74-35CB-477C-A6AF-458225D4802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F6A7B-05B0-414F-BB4E-DED2D275DB89}">
      <dsp:nvSpPr>
        <dsp:cNvPr id="0" name=""/>
        <dsp:cNvSpPr/>
      </dsp:nvSpPr>
      <dsp:spPr>
        <a:xfrm>
          <a:off x="0" y="2181634"/>
          <a:ext cx="1566583" cy="93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Input</a:t>
          </a:r>
          <a:endParaRPr lang="en-US" sz="2200" kern="1200" dirty="0"/>
        </a:p>
      </dsp:txBody>
      <dsp:txXfrm>
        <a:off x="27530" y="2209164"/>
        <a:ext cx="1511523" cy="884890"/>
      </dsp:txXfrm>
    </dsp:sp>
    <dsp:sp modelId="{339E096C-114E-4D10-BD77-7898C55CA115}">
      <dsp:nvSpPr>
        <dsp:cNvPr id="0" name=""/>
        <dsp:cNvSpPr/>
      </dsp:nvSpPr>
      <dsp:spPr>
        <a:xfrm rot="21564464">
          <a:off x="1724128" y="2445900"/>
          <a:ext cx="334032" cy="38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24131" y="2524120"/>
        <a:ext cx="233822" cy="233108"/>
      </dsp:txXfrm>
    </dsp:sp>
    <dsp:sp modelId="{F3A7737E-FFAC-4545-A0E5-62AA9F98C2CA}">
      <dsp:nvSpPr>
        <dsp:cNvPr id="0" name=""/>
        <dsp:cNvSpPr/>
      </dsp:nvSpPr>
      <dsp:spPr>
        <a:xfrm>
          <a:off x="2196799" y="2158924"/>
          <a:ext cx="1566583" cy="93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Processing</a:t>
          </a:r>
          <a:endParaRPr lang="en-US" sz="2200" kern="1200" dirty="0"/>
        </a:p>
      </dsp:txBody>
      <dsp:txXfrm>
        <a:off x="2224329" y="2186454"/>
        <a:ext cx="1511523" cy="884890"/>
      </dsp:txXfrm>
    </dsp:sp>
    <dsp:sp modelId="{E57DBE7A-C783-4FD1-BA99-EE4271991D94}">
      <dsp:nvSpPr>
        <dsp:cNvPr id="0" name=""/>
        <dsp:cNvSpPr/>
      </dsp:nvSpPr>
      <dsp:spPr>
        <a:xfrm>
          <a:off x="3920041" y="2434643"/>
          <a:ext cx="332115" cy="38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20041" y="2512345"/>
        <a:ext cx="232481" cy="233108"/>
      </dsp:txXfrm>
    </dsp:sp>
    <dsp:sp modelId="{EBC1C788-8DCC-4BC6-A1F0-DBC7B19E97D8}">
      <dsp:nvSpPr>
        <dsp:cNvPr id="0" name=""/>
        <dsp:cNvSpPr/>
      </dsp:nvSpPr>
      <dsp:spPr>
        <a:xfrm>
          <a:off x="4390016" y="2158924"/>
          <a:ext cx="1566583" cy="93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Output</a:t>
          </a:r>
          <a:endParaRPr lang="en-US" sz="2200" kern="1200" dirty="0"/>
        </a:p>
      </dsp:txBody>
      <dsp:txXfrm>
        <a:off x="4417546" y="2186454"/>
        <a:ext cx="1511523" cy="884890"/>
      </dsp:txXfrm>
    </dsp:sp>
    <dsp:sp modelId="{7359707C-CD1F-4976-8CBD-E07F7409CAF0}">
      <dsp:nvSpPr>
        <dsp:cNvPr id="0" name=""/>
        <dsp:cNvSpPr/>
      </dsp:nvSpPr>
      <dsp:spPr>
        <a:xfrm>
          <a:off x="6113258" y="2434643"/>
          <a:ext cx="332115" cy="388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113258" y="2512345"/>
        <a:ext cx="232481" cy="233108"/>
      </dsp:txXfrm>
    </dsp:sp>
    <dsp:sp modelId="{88683212-5431-47BC-A5AE-29001DD158B0}">
      <dsp:nvSpPr>
        <dsp:cNvPr id="0" name=""/>
        <dsp:cNvSpPr/>
      </dsp:nvSpPr>
      <dsp:spPr>
        <a:xfrm>
          <a:off x="6583233" y="2158924"/>
          <a:ext cx="1566583" cy="93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Storage</a:t>
          </a:r>
          <a:endParaRPr lang="en-US" sz="2200" kern="1200" dirty="0"/>
        </a:p>
      </dsp:txBody>
      <dsp:txXfrm>
        <a:off x="6610763" y="2186454"/>
        <a:ext cx="1511523" cy="884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07D09-032A-41CD-A38F-E141602DC34A}">
      <dsp:nvSpPr>
        <dsp:cNvPr id="0" name=""/>
        <dsp:cNvSpPr/>
      </dsp:nvSpPr>
      <dsp:spPr>
        <a:xfrm>
          <a:off x="501104" y="1068"/>
          <a:ext cx="1203275" cy="1203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Hardware</a:t>
          </a:r>
          <a:endParaRPr lang="en-US" sz="1500" kern="1200" dirty="0"/>
        </a:p>
      </dsp:txBody>
      <dsp:txXfrm>
        <a:off x="677320" y="177284"/>
        <a:ext cx="850843" cy="850843"/>
      </dsp:txXfrm>
    </dsp:sp>
    <dsp:sp modelId="{EB7C681D-2CCE-4439-929C-8E505F2BBFA6}">
      <dsp:nvSpPr>
        <dsp:cNvPr id="0" name=""/>
        <dsp:cNvSpPr/>
      </dsp:nvSpPr>
      <dsp:spPr>
        <a:xfrm>
          <a:off x="753792" y="1302050"/>
          <a:ext cx="697899" cy="69789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846299" y="1568927"/>
        <a:ext cx="512885" cy="164145"/>
      </dsp:txXfrm>
    </dsp:sp>
    <dsp:sp modelId="{3E8FEFD1-6099-4272-96B8-742288E5264F}">
      <dsp:nvSpPr>
        <dsp:cNvPr id="0" name=""/>
        <dsp:cNvSpPr/>
      </dsp:nvSpPr>
      <dsp:spPr>
        <a:xfrm>
          <a:off x="501104" y="2097655"/>
          <a:ext cx="1203275" cy="1203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Software</a:t>
          </a:r>
          <a:endParaRPr lang="en-US" sz="1500" kern="1200" dirty="0"/>
        </a:p>
      </dsp:txBody>
      <dsp:txXfrm>
        <a:off x="677320" y="2273871"/>
        <a:ext cx="850843" cy="850843"/>
      </dsp:txXfrm>
    </dsp:sp>
    <dsp:sp modelId="{974A5392-47C0-4047-BD5A-2E9CEE5B39D4}">
      <dsp:nvSpPr>
        <dsp:cNvPr id="0" name=""/>
        <dsp:cNvSpPr/>
      </dsp:nvSpPr>
      <dsp:spPr>
        <a:xfrm>
          <a:off x="1884870" y="1427190"/>
          <a:ext cx="382641" cy="447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84870" y="1516714"/>
        <a:ext cx="267849" cy="268570"/>
      </dsp:txXfrm>
    </dsp:sp>
    <dsp:sp modelId="{58587D74-35CB-477C-A6AF-458225D48024}">
      <dsp:nvSpPr>
        <dsp:cNvPr id="0" name=""/>
        <dsp:cNvSpPr/>
      </dsp:nvSpPr>
      <dsp:spPr>
        <a:xfrm>
          <a:off x="2426344" y="447724"/>
          <a:ext cx="2406550" cy="2406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Computer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System</a:t>
          </a:r>
          <a:endParaRPr lang="en-US" sz="3000" kern="1200" dirty="0"/>
        </a:p>
      </dsp:txBody>
      <dsp:txXfrm>
        <a:off x="2778775" y="800155"/>
        <a:ext cx="1701688" cy="1701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BF0A83-0A19-422B-B09B-F50FCF7AA8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F70-3B80-4041-AD66-816AF268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DAE3B4-E9CB-411D-9C06-8B15984770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817481-D2AE-46FF-9EA1-C2F2D9856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C9329D-33B9-4C27-A7DD-9A345239D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D3F-3020-4463-9FF0-14CCDB52D8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C9035E-286D-4D25-BDE4-E1B800499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92DB67F-9A7B-4C56-8EAE-BE3FF14B7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235A74-9279-403E-A958-D3BCFD602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A37079-9C40-404B-AE64-CAF9BC66A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13EC481-9243-43DB-9280-B72344EDC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650DAC-04E4-4CB7-ABD0-C247B8D2A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hyperlink" Target="http://laptops.bizrate.com/laptopcomputers/acer-aspire-one-aoa110-1834-8.9-in.-1.6-ghz-intel-atom-processor-n270-netbook-laptop-brown--pid963886908/compareprices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www.qvc.com/qic/qvcapp.aspx/view.2/app.detail/params.item.E198601.desc.Sony-Vaio-VGNZ540NCB-Intel-Core-2-Duo-P8400-250GB-131-Ntbk/walk.yah.0103~1115~2126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qvc.com/qic/qvcapp.aspx/view.2/app.detail/params.item.E05049.desc.Dell-Desktop-w17DiagLCDIntel-E21602GB-Ram-250GBHD-3YR-Wr/walk.yah.0103~1115~572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pugetsystems.com/minipc.php?symbol=3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500.org/list/2008/11/10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diracdelta.co.uk/science/source/i/n/integrated%20circuit/ic-002.jpg&amp;imgrefurl=http://www.diracdelta.co.uk/science/source/i/n/integrated%20circuit/source.html&amp;h=234&amp;w=300&amp;sz=42&amp;hl=en&amp;start=1&amp;tbnid=_838Wruj74FUtM:&amp;tbnh=90&amp;tbnw=116&amp;prev=/images?q=integrated+circuit&amp;svnum=10&amp;hl=en&amp;lr=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visionmasters.net/product%20photography%20vancouver/photo003.jpg&amp;imgrefurl=http://www.visionmasters.net/product%20photography%20vancouver/photo003.html&amp;h=800&amp;w=793&amp;sz=62&amp;hl=en&amp;start=4&amp;tbnid=ZRXb_e7INBNnMM:&amp;tbnh=143&amp;tbnw=142&amp;prev=/images?q=integrated+circuit&amp;svnum=10&amp;hl=en&amp;lr=&amp;sa=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invention.smithsonian.org/centerpieces/quartz/technology/images/circuit.gif&amp;imgrefurl=http://invention.smithsonian.org/centerpieces/quartz/timeline/integrated.html&amp;h=150&amp;w=149&amp;sz=23&amp;hl=en&amp;start=7&amp;tbnid=xo0MvOk6FDM0OM:&amp;tbnh=96&amp;tbnw=95&amp;prev=/images?q=integrated+circuit&amp;svnum=10&amp;hl=en&amp;lr=&amp;sa=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etworldstats.com/stats2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Computer Technology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Computers Are Your Future Chapter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Handheld Devices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SmartPhones</a:t>
            </a:r>
            <a:endParaRPr lang="en-US" dirty="0" smtClean="0"/>
          </a:p>
          <a:p>
            <a:r>
              <a:rPr lang="en-US" dirty="0" smtClean="0"/>
              <a:t>Tablets</a:t>
            </a:r>
          </a:p>
          <a:p>
            <a:r>
              <a:rPr lang="en-US" dirty="0" smtClean="0"/>
              <a:t>Average Price - $99 - $800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72" y="1600200"/>
            <a:ext cx="3429000" cy="227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32165"/>
          <a:stretch/>
        </p:blipFill>
        <p:spPr bwMode="auto">
          <a:xfrm>
            <a:off x="762000" y="4101548"/>
            <a:ext cx="7029450" cy="212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Notebooks, Etc.</a:t>
            </a: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Portable</a:t>
            </a:r>
          </a:p>
          <a:p>
            <a:r>
              <a:rPr lang="en-US" dirty="0"/>
              <a:t>Cost </a:t>
            </a:r>
            <a:r>
              <a:rPr lang="en-US" dirty="0" smtClean="0"/>
              <a:t>$300</a:t>
            </a:r>
            <a:r>
              <a:rPr lang="en-US" baseline="0" dirty="0" smtClean="0"/>
              <a:t> - $2,500</a:t>
            </a:r>
          </a:p>
        </p:txBody>
      </p:sp>
      <p:pic>
        <p:nvPicPr>
          <p:cNvPr id="12301" name="Picture 13" descr="Acer Aspire One AOA110-1834 8.9 in. 1.6 GHz Intel Atom processor N270 Netbook Laptop - Brow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71800"/>
            <a:ext cx="1905000" cy="1905000"/>
          </a:xfrm>
          <a:prstGeom prst="rect">
            <a:avLst/>
          </a:prstGeom>
          <a:noFill/>
        </p:spPr>
      </p:pic>
      <p:pic>
        <p:nvPicPr>
          <p:cNvPr id="12309" name="Picture 21" descr="Thin 1"/>
          <p:cNvPicPr>
            <a:picLocks noChangeAspect="1" noChangeArrowheads="1"/>
          </p:cNvPicPr>
          <p:nvPr/>
        </p:nvPicPr>
        <p:blipFill>
          <a:blip r:embed="rId4"/>
          <a:srcRect l="5986" t="18079" r="4948" b="27684"/>
          <a:stretch>
            <a:fillRect/>
          </a:stretch>
        </p:blipFill>
        <p:spPr bwMode="auto">
          <a:xfrm>
            <a:off x="3124200" y="4419600"/>
            <a:ext cx="4800600" cy="1828800"/>
          </a:xfrm>
          <a:prstGeom prst="rect">
            <a:avLst/>
          </a:prstGeom>
          <a:noFill/>
        </p:spPr>
      </p:pic>
      <p:pic>
        <p:nvPicPr>
          <p:cNvPr id="12313" name="Picture 25" descr="Sony Vaio VGNZ540NCB Intel Core 2 Duo P8400 250GB 13.1&quot; Ntbk - E19860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9300" y="2146110"/>
            <a:ext cx="2078182" cy="1828800"/>
          </a:xfrm>
          <a:prstGeom prst="rect">
            <a:avLst/>
          </a:prstGeom>
          <a:noFill/>
        </p:spPr>
      </p:pic>
      <p:pic>
        <p:nvPicPr>
          <p:cNvPr id="2050" name="Picture 2" descr="http://www.itworldcanada.com/uploads/Dell%20XPS%20Duo%2012%20450px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11696"/>
            <a:ext cx="2556393" cy="22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Desktop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Also Called</a:t>
            </a:r>
          </a:p>
          <a:p>
            <a:pPr lvl="1"/>
            <a:r>
              <a:rPr lang="en-US" dirty="0"/>
              <a:t>Micro Computer</a:t>
            </a:r>
          </a:p>
          <a:p>
            <a:pPr lvl="1"/>
            <a:r>
              <a:rPr lang="en-US" dirty="0"/>
              <a:t>PC</a:t>
            </a:r>
          </a:p>
          <a:p>
            <a:r>
              <a:rPr lang="en-US" dirty="0"/>
              <a:t>Cost:  </a:t>
            </a:r>
            <a:r>
              <a:rPr lang="en-US" dirty="0" smtClean="0"/>
              <a:t>$250 </a:t>
            </a:r>
            <a:r>
              <a:rPr lang="en-US" dirty="0"/>
              <a:t>- </a:t>
            </a:r>
            <a:r>
              <a:rPr lang="en-US" dirty="0" smtClean="0"/>
              <a:t>$2,500</a:t>
            </a:r>
            <a:endParaRPr lang="en-US" dirty="0"/>
          </a:p>
        </p:txBody>
      </p:sp>
      <p:pic>
        <p:nvPicPr>
          <p:cNvPr id="14348" name="Picture 12" descr="Dell Desktop w/17&quot;DiagLCD,Intel E2160,2GB Ram, 250GBHD, 3YR Wr - E050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872" y="1524000"/>
            <a:ext cx="1905000" cy="1676400"/>
          </a:xfrm>
          <a:prstGeom prst="rect">
            <a:avLst/>
          </a:prstGeom>
          <a:noFill/>
        </p:spPr>
      </p:pic>
      <p:pic>
        <p:nvPicPr>
          <p:cNvPr id="3074" name="Picture 2" descr="http://images.bestbuy.com:80/BestBuy_US/images/products/4840/4840582_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799"/>
            <a:ext cx="2370944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rger Fro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b="9583"/>
          <a:stretch/>
        </p:blipFill>
        <p:spPr bwMode="auto">
          <a:xfrm>
            <a:off x="533401" y="3327513"/>
            <a:ext cx="3429000" cy="29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Computers for Business</a:t>
            </a:r>
            <a:br>
              <a:rPr lang="en-US" sz="4000" dirty="0"/>
            </a:br>
            <a:r>
              <a:rPr lang="en-US" sz="4000" dirty="0"/>
              <a:t>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Used in addition to or in conjunction with PCs, laptops, palms, etc.</a:t>
            </a:r>
          </a:p>
        </p:txBody>
      </p:sp>
      <p:pic>
        <p:nvPicPr>
          <p:cNvPr id="26628" name="Picture 4" descr="MCBD06931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76600"/>
            <a:ext cx="2362200" cy="233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 Computer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Sometimes used as a server for a small – medium sized network.</a:t>
            </a:r>
          </a:p>
          <a:p>
            <a:r>
              <a:rPr lang="en-US"/>
              <a:t>Cost: $10,000 and up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6394" name="Picture 10" descr="LAN Mini Gaming P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2362200" cy="193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Mainframe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Used as a server for medium to large businesses or organizations.</a:t>
            </a:r>
          </a:p>
          <a:p>
            <a:r>
              <a:rPr lang="en-US"/>
              <a:t>Cost: $100,000 and up</a:t>
            </a:r>
          </a:p>
        </p:txBody>
      </p:sp>
      <p:pic>
        <p:nvPicPr>
          <p:cNvPr id="18439" name="Picture 7" descr="z9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1581150" cy="1828800"/>
          </a:xfrm>
          <a:prstGeom prst="rect">
            <a:avLst/>
          </a:prstGeom>
          <a:noFill/>
        </p:spPr>
      </p:pic>
      <p:pic>
        <p:nvPicPr>
          <p:cNvPr id="18441" name="Picture 9" descr="z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86200"/>
            <a:ext cx="98107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</a:t>
            </a: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Largest, most powerful computers used today</a:t>
            </a:r>
          </a:p>
          <a:p>
            <a:pPr lvl="1"/>
            <a:r>
              <a:rPr lang="en-US" dirty="0"/>
              <a:t>NASA</a:t>
            </a:r>
          </a:p>
          <a:p>
            <a:pPr lvl="1"/>
            <a:r>
              <a:rPr lang="en-US" dirty="0"/>
              <a:t>Large Universities</a:t>
            </a:r>
          </a:p>
          <a:p>
            <a:pPr lvl="1"/>
            <a:r>
              <a:rPr lang="en-US" dirty="0"/>
              <a:t>Government</a:t>
            </a:r>
          </a:p>
          <a:p>
            <a:r>
              <a:rPr lang="en-US" dirty="0"/>
              <a:t>Cost:  $ Millions</a:t>
            </a:r>
          </a:p>
        </p:txBody>
      </p:sp>
      <p:pic>
        <p:nvPicPr>
          <p:cNvPr id="19467" name="Picture 11" descr="http://space.about.com/library/graphics/altix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5300476" cy="29621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4876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Supercomputer Top 500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computer is a machine that performs four basic operations: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0668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collection of related components that have been designed to work together.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981200" y="2667000"/>
          <a:ext cx="53340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Invention and Progression of Computers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1937</a:t>
            </a:r>
            <a:r>
              <a:rPr lang="en-US" sz="2800" dirty="0"/>
              <a:t>	First Electronic Digital </a:t>
            </a:r>
            <a:r>
              <a:rPr lang="en-US" sz="2800" dirty="0" smtClean="0"/>
              <a:t>Computer</a:t>
            </a:r>
          </a:p>
          <a:p>
            <a:endParaRPr lang="en-US" sz="2800" dirty="0" smtClean="0"/>
          </a:p>
          <a:p>
            <a:r>
              <a:rPr lang="en-US" sz="2800" dirty="0" smtClean="0"/>
              <a:t>1943 	</a:t>
            </a:r>
            <a:r>
              <a:rPr lang="en-US" sz="2800" dirty="0" err="1" smtClean="0"/>
              <a:t>Eniac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 smtClean="0"/>
              <a:t>1951</a:t>
            </a:r>
            <a:r>
              <a:rPr lang="en-US" sz="2800" dirty="0"/>
              <a:t>	UNIVAC 1—First Commercial 		</a:t>
            </a:r>
            <a:r>
              <a:rPr lang="en-US" sz="2800" dirty="0" smtClean="0"/>
              <a:t>      </a:t>
            </a:r>
          </a:p>
          <a:p>
            <a:pPr>
              <a:buNone/>
            </a:pPr>
            <a:r>
              <a:rPr lang="en-US" sz="2800" dirty="0" smtClean="0"/>
              <a:t>             </a:t>
            </a:r>
            <a:r>
              <a:rPr lang="en-US" sz="2800" dirty="0"/>
              <a:t>	</a:t>
            </a:r>
            <a:r>
              <a:rPr lang="en-US" sz="2800" dirty="0" smtClean="0"/>
              <a:t>Computer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shoplet.com/images/articles/compute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64769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505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physical size of this machine is enormous compared to the computers we have today. According to Wikipedia the ENIAC “contained </a:t>
            </a:r>
            <a:r>
              <a:rPr lang="en-US" b="1" dirty="0" smtClean="0">
                <a:latin typeface="+mn-lt"/>
              </a:rPr>
              <a:t>17,468 vacuum tubes, 7,200 crystal diodes, 1,500 relays, 70,000 resistors, 10,000 capacitors and around 5 million hand-soldered joints. It weighed 30 short tons (27 t), was roughly 8.5 feet by 3 feet by 80 feet (2.6 m by 0.9 m by 26 m), took up 680 square feet (63 m²), and consumed 150 kW of power. </a:t>
            </a:r>
            <a:r>
              <a:rPr lang="en-US" dirty="0" smtClean="0">
                <a:latin typeface="+mn-lt"/>
              </a:rPr>
              <a:t>Input was possible from an IBM card reader, while an IBM card punch was used for output.”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mputermuseum.li/Testpage/UNIVAC-1-FullView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696200" cy="5953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1958	Jack </a:t>
            </a:r>
            <a:r>
              <a:rPr lang="en-US" sz="2400" dirty="0" err="1" smtClean="0"/>
              <a:t>Kilby</a:t>
            </a:r>
            <a:r>
              <a:rPr lang="en-US" sz="2400" dirty="0" smtClean="0"/>
              <a:t> of Texas Instruments invents                                                                            </a:t>
            </a:r>
            <a:br>
              <a:rPr lang="en-US" sz="2400" dirty="0" smtClean="0"/>
            </a:br>
            <a:r>
              <a:rPr lang="en-US" sz="2400" dirty="0" smtClean="0"/>
              <a:t>                       integrated circuits</a:t>
            </a:r>
          </a:p>
          <a:p>
            <a:endParaRPr lang="en-US" dirty="0"/>
          </a:p>
        </p:txBody>
      </p:sp>
      <p:pic>
        <p:nvPicPr>
          <p:cNvPr id="4" name="Picture 5" descr="ic-0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733800"/>
            <a:ext cx="1676400" cy="1300163"/>
          </a:xfrm>
          <a:prstGeom prst="rect">
            <a:avLst/>
          </a:prstGeom>
          <a:noFill/>
        </p:spPr>
      </p:pic>
      <p:pic>
        <p:nvPicPr>
          <p:cNvPr id="5" name="Picture 7" descr="circui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733800"/>
            <a:ext cx="1282700" cy="1295400"/>
          </a:xfrm>
          <a:prstGeom prst="rect">
            <a:avLst/>
          </a:prstGeom>
          <a:noFill/>
        </p:spPr>
      </p:pic>
      <p:pic>
        <p:nvPicPr>
          <p:cNvPr id="6" name="Picture 9" descr="photo00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733800"/>
            <a:ext cx="135255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Computers Get Faster and Smaller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1969</a:t>
            </a:r>
            <a:r>
              <a:rPr lang="en-US" dirty="0"/>
              <a:t>	ARAPNET—Predecessor of </a:t>
            </a:r>
            <a:r>
              <a:rPr lang="en-US" dirty="0" smtClean="0"/>
              <a:t> the Internet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1975	First </a:t>
            </a:r>
            <a:r>
              <a:rPr lang="en-US" dirty="0" smtClean="0"/>
              <a:t>LAN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1976	First Apple </a:t>
            </a:r>
            <a:r>
              <a:rPr lang="en-US" dirty="0" smtClean="0"/>
              <a:t>Computer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1980	Bill Gates creates </a:t>
            </a:r>
            <a:r>
              <a:rPr lang="en-US" dirty="0" smtClean="0"/>
              <a:t>DOS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1981	IBM PC Introduced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ernier.com/caliper/fall06/images/apple_ii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3200400" cy="3136392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6/69/IBM_PC_5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667000"/>
            <a:ext cx="4635500" cy="334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02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Computers Get More User Friendly and More People Use Them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1991	World Wide Web (August 6)</a:t>
            </a:r>
          </a:p>
          <a:p>
            <a:r>
              <a:rPr lang="en-US" dirty="0" smtClean="0"/>
              <a:t>1992</a:t>
            </a:r>
            <a:r>
              <a:rPr lang="en-US" dirty="0"/>
              <a:t>	Windows 3.1 is introduced</a:t>
            </a:r>
          </a:p>
          <a:p>
            <a:r>
              <a:rPr lang="en-US" dirty="0" smtClean="0"/>
              <a:t>1997</a:t>
            </a:r>
            <a:r>
              <a:rPr lang="en-US" dirty="0"/>
              <a:t>	DVD technology is invented</a:t>
            </a:r>
          </a:p>
          <a:p>
            <a:r>
              <a:rPr lang="en-US" dirty="0"/>
              <a:t>2001	25 million users subscribe to AOL 		</a:t>
            </a: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                    Internet service</a:t>
            </a:r>
          </a:p>
          <a:p>
            <a:r>
              <a:rPr lang="en-US" dirty="0" smtClean="0"/>
              <a:t>2001	Internet Explorer</a:t>
            </a:r>
          </a:p>
          <a:p>
            <a:r>
              <a:rPr lang="en-US" dirty="0" smtClean="0"/>
              <a:t>2003	MySpace</a:t>
            </a:r>
          </a:p>
          <a:p>
            <a:r>
              <a:rPr lang="en-US" dirty="0" smtClean="0"/>
              <a:t>2006	Facebook (available to the general public)</a:t>
            </a:r>
          </a:p>
          <a:p>
            <a:r>
              <a:rPr lang="en-US" dirty="0" smtClean="0"/>
              <a:t>2007	iPhone</a:t>
            </a:r>
          </a:p>
          <a:p>
            <a:r>
              <a:rPr lang="en-US" dirty="0" smtClean="0"/>
              <a:t>2009	</a:t>
            </a:r>
            <a:r>
              <a:rPr lang="en-US" dirty="0" smtClean="0">
                <a:hlinkClick r:id="rId2"/>
              </a:rPr>
              <a:t>Internet Statistics</a:t>
            </a:r>
            <a:endParaRPr lang="en-US" dirty="0" smtClean="0"/>
          </a:p>
          <a:p>
            <a:r>
              <a:rPr lang="en-US" dirty="0" smtClean="0"/>
              <a:t>2010	</a:t>
            </a:r>
            <a:r>
              <a:rPr lang="en-US" dirty="0" err="1" smtClean="0"/>
              <a:t>iPad</a:t>
            </a:r>
            <a:r>
              <a:rPr lang="en-US" dirty="0" smtClean="0"/>
              <a:t> - Tablets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Computers for Home and Personal Use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Affordable, small units that can be used at home OR at work.</a:t>
            </a:r>
          </a:p>
        </p:txBody>
      </p:sp>
      <p:pic>
        <p:nvPicPr>
          <p:cNvPr id="4101" name="Picture 5" descr="j0292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581400"/>
            <a:ext cx="2057400" cy="2030413"/>
          </a:xfrm>
          <a:prstGeom prst="rect">
            <a:avLst/>
          </a:prstGeom>
          <a:noFill/>
        </p:spPr>
      </p:pic>
      <p:pic>
        <p:nvPicPr>
          <p:cNvPr id="4102" name="Picture 6" descr="j02054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657600"/>
            <a:ext cx="1819275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413</TotalTime>
  <Words>311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Computers Are Your Future Chapter 1</vt:lpstr>
      <vt:lpstr>Invention and Progression of Computers</vt:lpstr>
      <vt:lpstr>PowerPoint Presentation</vt:lpstr>
      <vt:lpstr>PowerPoint Presentation</vt:lpstr>
      <vt:lpstr>PowerPoint Presentation</vt:lpstr>
      <vt:lpstr>Computers Get Faster and Smaller</vt:lpstr>
      <vt:lpstr>PowerPoint Presentation</vt:lpstr>
      <vt:lpstr>Computers Get More User Friendly and More People Use Them</vt:lpstr>
      <vt:lpstr>Computers for Home and Personal Use</vt:lpstr>
      <vt:lpstr>Handheld Devices</vt:lpstr>
      <vt:lpstr>Notebooks, Etc.</vt:lpstr>
      <vt:lpstr>Desktop</vt:lpstr>
      <vt:lpstr>Computers for Business  </vt:lpstr>
      <vt:lpstr>Mini Computer</vt:lpstr>
      <vt:lpstr>Mainframe</vt:lpstr>
      <vt:lpstr>Supercomputer</vt:lpstr>
      <vt:lpstr>Computer</vt:lpstr>
      <vt:lpstr>Computer System</vt:lpstr>
    </vt:vector>
  </TitlesOfParts>
  <Company>Granite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DHODGES</dc:creator>
  <cp:lastModifiedBy>Julianna Wing</cp:lastModifiedBy>
  <cp:revision>29</cp:revision>
  <dcterms:created xsi:type="dcterms:W3CDTF">2005-01-04T16:57:30Z</dcterms:created>
  <dcterms:modified xsi:type="dcterms:W3CDTF">2013-08-26T14:27:56Z</dcterms:modified>
</cp:coreProperties>
</file>